
<file path=[Content_Types].xml><?xml version="1.0" encoding="utf-8"?>
<Types xmlns="http://schemas.openxmlformats.org/package/2006/content-types">
  <Override PartName="/ppt/slides/slide6.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Default Extension="wdp" ContentType="image/vnd.ms-photo"/>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5"/>
  </p:notesMasterIdLst>
  <p:sldIdLst>
    <p:sldId id="256" r:id="rId2"/>
    <p:sldId id="257" r:id="rId3"/>
    <p:sldId id="259" r:id="rId4"/>
    <p:sldId id="262" r:id="rId5"/>
    <p:sldId id="297" r:id="rId6"/>
    <p:sldId id="298" r:id="rId7"/>
    <p:sldId id="304" r:id="rId8"/>
    <p:sldId id="309" r:id="rId9"/>
    <p:sldId id="302" r:id="rId10"/>
    <p:sldId id="306" r:id="rId11"/>
    <p:sldId id="324" r:id="rId12"/>
    <p:sldId id="310" r:id="rId13"/>
    <p:sldId id="312" r:id="rId14"/>
    <p:sldId id="311" r:id="rId15"/>
    <p:sldId id="313" r:id="rId16"/>
    <p:sldId id="319" r:id="rId17"/>
    <p:sldId id="317" r:id="rId18"/>
    <p:sldId id="321" r:id="rId19"/>
    <p:sldId id="322" r:id="rId20"/>
    <p:sldId id="303" r:id="rId21"/>
    <p:sldId id="323" r:id="rId22"/>
    <p:sldId id="318" r:id="rId23"/>
    <p:sldId id="278" r:id="rId24"/>
  </p:sldIdLst>
  <p:sldSz cx="9144000" cy="5143500" type="screen16x9"/>
  <p:notesSz cx="6858000" cy="9144000"/>
  <p:embeddedFontLst>
    <p:embeddedFont>
      <p:font typeface="Roboto Condensed" charset="0"/>
      <p:regular r:id="rId26"/>
      <p:bold r:id="rId27"/>
      <p:italic r:id="rId28"/>
      <p:boldItalic r:id="rId29"/>
    </p:embeddedFont>
    <p:embeddedFont>
      <p:font typeface="Calibri" pitchFamily="34" charset="0"/>
      <p:regular r:id="rId30"/>
      <p:bold r:id="rId31"/>
      <p:italic r:id="rId32"/>
      <p:boldItalic r:id="rId33"/>
    </p:embeddedFont>
    <p:embeddedFont>
      <p:font typeface="Arial Unicode MS" pitchFamily="34" charset="-128"/>
      <p:regular r:id="rId34"/>
    </p:embeddedFont>
    <p:embeddedFont>
      <p:font typeface="Roboto Condensed Light" charset="0"/>
      <p:regular r:id="rId35"/>
      <p:bold r:id="rId36"/>
      <p:italic r:id="rId37"/>
      <p:boldItalic r:id="rId38"/>
    </p:embeddedFont>
    <p:embeddedFont>
      <p:font typeface="Arvo"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E27665BA-8202-44FC-AD62-C9F0E3EA811A}">
  <a:tblStyle styleId="{E27665BA-8202-44FC-AD62-C9F0E3EA811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15DE48A-E3B5-44D0-98CB-AE0B3FDC0379}"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15634" autoAdjust="0"/>
    <p:restoredTop sz="94684" autoAdjust="0"/>
  </p:normalViewPr>
  <p:slideViewPr>
    <p:cSldViewPr>
      <p:cViewPr varScale="1">
        <p:scale>
          <a:sx n="116" d="100"/>
          <a:sy n="116" d="100"/>
        </p:scale>
        <p:origin x="-1075" y="-82"/>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xmlns="" val="14043616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000">
                <a:solidFill>
                  <a:schemeClr val="accent5"/>
                </a:solidFill>
              </a:defRPr>
            </a:lvl1pPr>
            <a:lvl2pPr lvl="1" rtl="0">
              <a:spcBef>
                <a:spcPts val="1000"/>
              </a:spcBef>
              <a:spcAft>
                <a:spcPts val="0"/>
              </a:spcAft>
              <a:buClr>
                <a:schemeClr val="accent5"/>
              </a:buClr>
              <a:buSzPts val="2000"/>
              <a:buNone/>
              <a:defRPr sz="2000">
                <a:solidFill>
                  <a:schemeClr val="accent5"/>
                </a:solidFill>
              </a:defRPr>
            </a:lvl2pPr>
            <a:lvl3pPr lvl="2" rtl="0">
              <a:spcBef>
                <a:spcPts val="1000"/>
              </a:spcBef>
              <a:spcAft>
                <a:spcPts val="0"/>
              </a:spcAft>
              <a:buClr>
                <a:schemeClr val="accent5"/>
              </a:buClr>
              <a:buSzPts val="2000"/>
              <a:buNone/>
              <a:defRPr sz="2000">
                <a:solidFill>
                  <a:schemeClr val="accent5"/>
                </a:solidFill>
              </a:defRPr>
            </a:lvl3pPr>
            <a:lvl4pPr lvl="3" rtl="0">
              <a:spcBef>
                <a:spcPts val="1000"/>
              </a:spcBef>
              <a:spcAft>
                <a:spcPts val="0"/>
              </a:spcAft>
              <a:buClr>
                <a:schemeClr val="accent5"/>
              </a:buClr>
              <a:buSzPts val="2000"/>
              <a:buNone/>
              <a:defRPr sz="2000">
                <a:solidFill>
                  <a:schemeClr val="accent5"/>
                </a:solidFill>
              </a:defRPr>
            </a:lvl4pPr>
            <a:lvl5pPr lvl="4" rtl="0">
              <a:spcBef>
                <a:spcPts val="1000"/>
              </a:spcBef>
              <a:spcAft>
                <a:spcPts val="0"/>
              </a:spcAft>
              <a:buClr>
                <a:schemeClr val="accent5"/>
              </a:buClr>
              <a:buSzPts val="2000"/>
              <a:buNone/>
              <a:defRPr sz="2000">
                <a:solidFill>
                  <a:schemeClr val="accent5"/>
                </a:solidFill>
              </a:defRPr>
            </a:lvl5pPr>
            <a:lvl6pPr lvl="5" rtl="0">
              <a:spcBef>
                <a:spcPts val="1000"/>
              </a:spcBef>
              <a:spcAft>
                <a:spcPts val="0"/>
              </a:spcAft>
              <a:buClr>
                <a:schemeClr val="accent5"/>
              </a:buClr>
              <a:buSzPts val="2000"/>
              <a:buNone/>
              <a:defRPr sz="2000">
                <a:solidFill>
                  <a:schemeClr val="accent5"/>
                </a:solidFill>
              </a:defRPr>
            </a:lvl6pPr>
            <a:lvl7pPr lvl="6" rtl="0">
              <a:spcBef>
                <a:spcPts val="1000"/>
              </a:spcBef>
              <a:spcAft>
                <a:spcPts val="0"/>
              </a:spcAft>
              <a:buClr>
                <a:schemeClr val="accent5"/>
              </a:buClr>
              <a:buSzPts val="2000"/>
              <a:buNone/>
              <a:defRPr sz="2000">
                <a:solidFill>
                  <a:schemeClr val="accent5"/>
                </a:solidFill>
              </a:defRPr>
            </a:lvl7pPr>
            <a:lvl8pPr lvl="7" rtl="0">
              <a:spcBef>
                <a:spcPts val="1000"/>
              </a:spcBef>
              <a:spcAft>
                <a:spcPts val="0"/>
              </a:spcAft>
              <a:buClr>
                <a:schemeClr val="accent5"/>
              </a:buClr>
              <a:buSzPts val="2000"/>
              <a:buNone/>
              <a:defRPr sz="2000">
                <a:solidFill>
                  <a:schemeClr val="accent5"/>
                </a:solidFill>
              </a:defRPr>
            </a:lvl8pPr>
            <a:lvl9pPr lvl="8" rtl="0">
              <a:spcBef>
                <a:spcPts val="1000"/>
              </a:spcBef>
              <a:spcAft>
                <a:spcPts val="1000"/>
              </a:spcAft>
              <a:buClr>
                <a:schemeClr val="accent5"/>
              </a:buClr>
              <a:buSzPts val="2000"/>
              <a:buNone/>
              <a:defRPr sz="2000">
                <a:solidFill>
                  <a:schemeClr val="accent5"/>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05" name="Google Shape;105;p7"/>
            <p:cNvGrpSpPr/>
            <p:nvPr/>
          </p:nvGrpSpPr>
          <p:grpSpPr>
            <a:xfrm rot="10800000" flipH="1">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07" name="Google Shape;107;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08" name="Google Shape;108;p7"/>
            <p:cNvGrpSpPr/>
            <p:nvPr/>
          </p:nvGrpSpPr>
          <p:grpSpPr>
            <a:xfrm rot="10800000" flipH="1">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10" name="Google Shape;110;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 name="Google Shape;119;p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20" name="Google Shape;120;p7"/>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1" name="Google Shape;121;p7"/>
          <p:cNvSpPr txBox="1">
            <a:spLocks noGrp="1"/>
          </p:cNvSpPr>
          <p:nvPr>
            <p:ph type="body" idx="2"/>
          </p:nvPr>
        </p:nvSpPr>
        <p:spPr>
          <a:xfrm>
            <a:off x="3233637"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2" name="Google Shape;122;p7"/>
          <p:cNvSpPr txBox="1">
            <a:spLocks noGrp="1"/>
          </p:cNvSpPr>
          <p:nvPr>
            <p:ph type="body" idx="3"/>
          </p:nvPr>
        </p:nvSpPr>
        <p:spPr>
          <a:xfrm>
            <a:off x="55406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3" name="Google Shape;123;p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그림 개체 틀 8">
            <a:extLst>
              <a:ext uri="{FF2B5EF4-FFF2-40B4-BE49-F238E27FC236}">
                <a16:creationId xmlns:a16="http://schemas.microsoft.com/office/drawing/2014/main" xmlns="" id="{93E67ACF-D539-40D6-8928-FD08E0C15942}"/>
              </a:ext>
            </a:extLst>
          </p:cNvPr>
          <p:cNvSpPr>
            <a:spLocks noGrp="1"/>
          </p:cNvSpPr>
          <p:nvPr>
            <p:ph type="pic" sz="quarter" idx="10" hasCustomPrompt="1"/>
          </p:nvPr>
        </p:nvSpPr>
        <p:spPr>
          <a:xfrm>
            <a:off x="6805773" y="960121"/>
            <a:ext cx="1796143" cy="3010988"/>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lIns="68558" tIns="34289" rIns="68558" bIns="34289" anchor="ctr">
            <a:noAutofit/>
          </a:bodyPr>
          <a:lstStyle>
            <a:lvl1pPr marL="0" marR="0" indent="0" algn="ctr" defTabSz="685545" rtl="0" eaLnBrk="1" fontAlgn="auto" latinLnBrk="1" hangingPunct="1">
              <a:lnSpc>
                <a:spcPct val="90000"/>
              </a:lnSpc>
              <a:spcBef>
                <a:spcPts val="750"/>
              </a:spcBef>
              <a:spcAft>
                <a:spcPts val="0"/>
              </a:spcAft>
              <a:buClrTx/>
              <a:buSzTx/>
              <a:buFontTx/>
              <a:buNone/>
              <a:tabLst/>
              <a:defRPr sz="900"/>
            </a:lvl1pPr>
          </a:lstStyle>
          <a:p>
            <a:r>
              <a:rPr lang="en-US" altLang="ko-KR" dirty="0"/>
              <a:t>Your Picture Here</a:t>
            </a:r>
            <a:endParaRPr lang="ko-KR" altLang="en-US" dirty="0"/>
          </a:p>
        </p:txBody>
      </p:sp>
      <p:sp>
        <p:nvSpPr>
          <p:cNvPr id="4" name="그림 개체 틀 8">
            <a:extLst>
              <a:ext uri="{FF2B5EF4-FFF2-40B4-BE49-F238E27FC236}">
                <a16:creationId xmlns:a16="http://schemas.microsoft.com/office/drawing/2014/main" xmlns="" id="{485B9B67-51AB-46DD-A495-7F8E099BA08E}"/>
              </a:ext>
            </a:extLst>
          </p:cNvPr>
          <p:cNvSpPr>
            <a:spLocks noGrp="1"/>
          </p:cNvSpPr>
          <p:nvPr>
            <p:ph type="pic" sz="quarter" idx="11" hasCustomPrompt="1"/>
          </p:nvPr>
        </p:nvSpPr>
        <p:spPr>
          <a:xfrm>
            <a:off x="4761437" y="960121"/>
            <a:ext cx="1796143" cy="3010988"/>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lIns="68558" tIns="34289" rIns="68558" bIns="34289" anchor="ctr">
            <a:noAutofit/>
          </a:bodyPr>
          <a:lstStyle>
            <a:lvl1pPr marL="0" marR="0" indent="0" algn="ctr" defTabSz="685545" rtl="0" eaLnBrk="1" fontAlgn="auto" latinLnBrk="1" hangingPunct="1">
              <a:lnSpc>
                <a:spcPct val="90000"/>
              </a:lnSpc>
              <a:spcBef>
                <a:spcPts val="750"/>
              </a:spcBef>
              <a:spcAft>
                <a:spcPts val="0"/>
              </a:spcAft>
              <a:buClrTx/>
              <a:buSzTx/>
              <a:buFontTx/>
              <a:buNone/>
              <a:tabLst/>
              <a:defRPr sz="900"/>
            </a:lvl1pPr>
          </a:lstStyle>
          <a:p>
            <a:r>
              <a:rPr lang="en-US" altLang="ko-KR" dirty="0"/>
              <a:t>Your Picture Here</a:t>
            </a:r>
            <a:endParaRPr lang="ko-KR" altLang="en-US" dirty="0"/>
          </a:p>
        </p:txBody>
      </p:sp>
      <p:sp>
        <p:nvSpPr>
          <p:cNvPr id="5" name="그림 개체 틀 8">
            <a:extLst>
              <a:ext uri="{FF2B5EF4-FFF2-40B4-BE49-F238E27FC236}">
                <a16:creationId xmlns:a16="http://schemas.microsoft.com/office/drawing/2014/main" xmlns="" id="{58C3F89D-390F-4B44-BAE7-BC48E24419F8}"/>
              </a:ext>
            </a:extLst>
          </p:cNvPr>
          <p:cNvSpPr>
            <a:spLocks noGrp="1"/>
          </p:cNvSpPr>
          <p:nvPr>
            <p:ph type="pic" sz="quarter" idx="12" hasCustomPrompt="1"/>
          </p:nvPr>
        </p:nvSpPr>
        <p:spPr>
          <a:xfrm>
            <a:off x="2717096" y="960121"/>
            <a:ext cx="1796143" cy="3010988"/>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lIns="68558" tIns="34289" rIns="68558" bIns="34289" anchor="ctr">
            <a:noAutofit/>
          </a:bodyPr>
          <a:lstStyle>
            <a:lvl1pPr marL="0" marR="0" indent="0" algn="ctr" defTabSz="685545" rtl="0" eaLnBrk="1" fontAlgn="auto" latinLnBrk="1" hangingPunct="1">
              <a:lnSpc>
                <a:spcPct val="90000"/>
              </a:lnSpc>
              <a:spcBef>
                <a:spcPts val="750"/>
              </a:spcBef>
              <a:spcAft>
                <a:spcPts val="0"/>
              </a:spcAft>
              <a:buClrTx/>
              <a:buSzTx/>
              <a:buFontTx/>
              <a:buNone/>
              <a:tabLst/>
              <a:defRPr sz="900"/>
            </a:lvl1pPr>
          </a:lstStyle>
          <a:p>
            <a:r>
              <a:rPr lang="en-US" altLang="ko-KR" dirty="0"/>
              <a:t>Your Picture Here</a:t>
            </a:r>
            <a:endParaRPr lang="ko-KR" altLang="en-US" dirty="0"/>
          </a:p>
        </p:txBody>
      </p:sp>
    </p:spTree>
    <p:extLst>
      <p:ext uri="{BB962C8B-B14F-4D97-AF65-F5344CB8AC3E}">
        <p14:creationId xmlns:p14="http://schemas.microsoft.com/office/powerpoint/2010/main" xmlns="" val="248912582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Ref idx="1002">
        <a:schemeClr val="bg2"/>
      </p:bgRef>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a:ea typeface="Roboto Condensed"/>
                <a:cs typeface="Roboto Condensed"/>
                <a:sym typeface="Roboto Condensed"/>
              </a:defRPr>
            </a:lvl1pPr>
            <a:lvl2pPr lvl="1" algn="r">
              <a:buNone/>
              <a:defRPr sz="1200" b="1">
                <a:solidFill>
                  <a:schemeClr val="lt1"/>
                </a:solidFill>
                <a:latin typeface="Roboto Condensed"/>
                <a:ea typeface="Roboto Condensed"/>
                <a:cs typeface="Roboto Condensed"/>
                <a:sym typeface="Roboto Condensed"/>
              </a:defRPr>
            </a:lvl2pPr>
            <a:lvl3pPr lvl="2" algn="r">
              <a:buNone/>
              <a:defRPr sz="1200" b="1">
                <a:solidFill>
                  <a:schemeClr val="lt1"/>
                </a:solidFill>
                <a:latin typeface="Roboto Condensed"/>
                <a:ea typeface="Roboto Condensed"/>
                <a:cs typeface="Roboto Condensed"/>
                <a:sym typeface="Roboto Condensed"/>
              </a:defRPr>
            </a:lvl3pPr>
            <a:lvl4pPr lvl="3" algn="r">
              <a:buNone/>
              <a:defRPr sz="1200" b="1">
                <a:solidFill>
                  <a:schemeClr val="lt1"/>
                </a:solidFill>
                <a:latin typeface="Roboto Condensed"/>
                <a:ea typeface="Roboto Condensed"/>
                <a:cs typeface="Roboto Condensed"/>
                <a:sym typeface="Roboto Condensed"/>
              </a:defRPr>
            </a:lvl4pPr>
            <a:lvl5pPr lvl="4" algn="r">
              <a:buNone/>
              <a:defRPr sz="1200" b="1">
                <a:solidFill>
                  <a:schemeClr val="lt1"/>
                </a:solidFill>
                <a:latin typeface="Roboto Condensed"/>
                <a:ea typeface="Roboto Condensed"/>
                <a:cs typeface="Roboto Condensed"/>
                <a:sym typeface="Roboto Condensed"/>
              </a:defRPr>
            </a:lvl5pPr>
            <a:lvl6pPr lvl="5" algn="r">
              <a:buNone/>
              <a:defRPr sz="1200" b="1">
                <a:solidFill>
                  <a:schemeClr val="lt1"/>
                </a:solidFill>
                <a:latin typeface="Roboto Condensed"/>
                <a:ea typeface="Roboto Condensed"/>
                <a:cs typeface="Roboto Condensed"/>
                <a:sym typeface="Roboto Condensed"/>
              </a:defRPr>
            </a:lvl6pPr>
            <a:lvl7pPr lvl="6" algn="r">
              <a:buNone/>
              <a:defRPr sz="1200" b="1">
                <a:solidFill>
                  <a:schemeClr val="lt1"/>
                </a:solidFill>
                <a:latin typeface="Roboto Condensed"/>
                <a:ea typeface="Roboto Condensed"/>
                <a:cs typeface="Roboto Condensed"/>
                <a:sym typeface="Roboto Condensed"/>
              </a:defRPr>
            </a:lvl7pPr>
            <a:lvl8pPr lvl="7" algn="r">
              <a:buNone/>
              <a:defRPr sz="1200" b="1">
                <a:solidFill>
                  <a:schemeClr val="lt1"/>
                </a:solidFill>
                <a:latin typeface="Roboto Condensed"/>
                <a:ea typeface="Roboto Condensed"/>
                <a:cs typeface="Roboto Condensed"/>
                <a:sym typeface="Roboto Condensed"/>
              </a:defRPr>
            </a:lvl8pPr>
            <a:lvl9pPr lvl="8" algn="r">
              <a:buNone/>
              <a:defRPr sz="1200" b="1">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lt2" tx2="dk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6" r:id="rId5"/>
    <p:sldLayoutId id="2147483658"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hyperlink" Target="https://www.codeacademy.com/" TargetMode="External"/><Relationship Id="rId5" Type="http://schemas.openxmlformats.org/officeDocument/2006/relationships/hyperlink" Target="https://www.stackoverflow.com/" TargetMode="External"/><Relationship Id="rId4" Type="http://schemas.openxmlformats.org/officeDocument/2006/relationships/hyperlink" Target="https://www.tutorialspoint.com/"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xmlns="" val="0"/>
              </a:ext>
            </a:extLst>
          </a:blip>
          <a:srcRect/>
          <a:stretch>
            <a:fillRect/>
          </a:stretch>
        </p:blipFill>
        <p:spPr bwMode="auto">
          <a:xfrm>
            <a:off x="35496" y="51470"/>
            <a:ext cx="1115615" cy="105457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5" name="TextBox 4"/>
          <p:cNvSpPr txBox="1"/>
          <p:nvPr/>
        </p:nvSpPr>
        <p:spPr>
          <a:xfrm>
            <a:off x="1187624" y="-20538"/>
            <a:ext cx="6048672" cy="830997"/>
          </a:xfrm>
          <a:prstGeom prst="rect">
            <a:avLst/>
          </a:prstGeom>
          <a:noFill/>
          <a:effectLst>
            <a:outerShdw blurRad="63500" sx="102000" sy="102000" algn="ctr" rotWithShape="0">
              <a:prstClr val="black">
                <a:alpha val="40000"/>
              </a:prstClr>
            </a:outerShdw>
          </a:effectLst>
        </p:spPr>
        <p:txBody>
          <a:bodyPr wrap="square" rtlCol="0">
            <a:spAutoFit/>
          </a:bodyPr>
          <a:lstStyle/>
          <a:p>
            <a:r>
              <a:rPr lang="en-IN" sz="2400" b="1" dirty="0" smtClean="0">
                <a:solidFill>
                  <a:schemeClr val="tx1"/>
                </a:solidFill>
                <a:latin typeface="Times New Roman" pitchFamily="18" charset="0"/>
                <a:cs typeface="Times New Roman" pitchFamily="18" charset="0"/>
              </a:rPr>
              <a:t>HEMWATI NANDAN BAHUGUNA GARHWAL UNIVERSITY</a:t>
            </a:r>
            <a:endParaRPr lang="en-IN" sz="2400" b="1" dirty="0">
              <a:solidFill>
                <a:schemeClr val="tx1"/>
              </a:solidFill>
              <a:latin typeface="Times New Roman" pitchFamily="18" charset="0"/>
              <a:cs typeface="Times New Roman" pitchFamily="18" charset="0"/>
            </a:endParaRPr>
          </a:p>
        </p:txBody>
      </p:sp>
      <p:sp>
        <p:nvSpPr>
          <p:cNvPr id="6" name="TextBox 5"/>
          <p:cNvSpPr txBox="1"/>
          <p:nvPr/>
        </p:nvSpPr>
        <p:spPr>
          <a:xfrm>
            <a:off x="1187624" y="699542"/>
            <a:ext cx="2520280" cy="400110"/>
          </a:xfrm>
          <a:prstGeom prst="rect">
            <a:avLst/>
          </a:prstGeom>
          <a:noFill/>
        </p:spPr>
        <p:txBody>
          <a:bodyPr wrap="square" rtlCol="0">
            <a:spAutoFit/>
          </a:bodyPr>
          <a:lstStyle/>
          <a:p>
            <a:r>
              <a:rPr lang="en-IN" sz="2000" dirty="0" smtClean="0">
                <a:latin typeface="Times New Roman" pitchFamily="18" charset="0"/>
                <a:cs typeface="Times New Roman" pitchFamily="18" charset="0"/>
              </a:rPr>
              <a:t>(A Central University)</a:t>
            </a:r>
            <a:endParaRPr lang="en-IN" sz="2000" dirty="0">
              <a:latin typeface="Times New Roman" pitchFamily="18" charset="0"/>
              <a:cs typeface="Times New Roman" pitchFamily="18" charset="0"/>
            </a:endParaRPr>
          </a:p>
        </p:txBody>
      </p:sp>
      <p:sp>
        <p:nvSpPr>
          <p:cNvPr id="8" name="TextBox 7"/>
          <p:cNvSpPr txBox="1"/>
          <p:nvPr/>
        </p:nvSpPr>
        <p:spPr>
          <a:xfrm>
            <a:off x="35496" y="1494532"/>
            <a:ext cx="8208912" cy="1077218"/>
          </a:xfrm>
          <a:prstGeom prst="rect">
            <a:avLst/>
          </a:prstGeom>
          <a:noFill/>
          <a:ln>
            <a:noFill/>
          </a:ln>
          <a:effectLst>
            <a:outerShdw blurRad="50800" dist="38100" dir="5400000" algn="t" rotWithShape="0">
              <a:prstClr val="black">
                <a:alpha val="40000"/>
              </a:prstClr>
            </a:outerShdw>
          </a:effectLst>
        </p:spPr>
        <p:txBody>
          <a:bodyPr wrap="square" rtlCol="0">
            <a:spAutoFit/>
          </a:bodyPr>
          <a:lstStyle/>
          <a:p>
            <a:r>
              <a:rPr lang="en-IN" sz="3200" dirty="0" smtClean="0">
                <a:solidFill>
                  <a:schemeClr val="bg1"/>
                </a:solidFill>
                <a:latin typeface="Times New Roman" pitchFamily="18" charset="0"/>
                <a:cs typeface="Times New Roman" pitchFamily="18" charset="0"/>
              </a:rPr>
              <a:t>  Project on</a:t>
            </a:r>
          </a:p>
          <a:p>
            <a:r>
              <a:rPr lang="en-IN" sz="3200" dirty="0" smtClean="0">
                <a:solidFill>
                  <a:schemeClr val="bg1"/>
                </a:solidFill>
                <a:latin typeface="Times New Roman" pitchFamily="18" charset="0"/>
                <a:cs typeface="Times New Roman" pitchFamily="18" charset="0"/>
              </a:rPr>
              <a:t>“</a:t>
            </a:r>
            <a:r>
              <a:rPr lang="en-IN" sz="3200" dirty="0" smtClean="0">
                <a:solidFill>
                  <a:schemeClr val="bg1"/>
                </a:solidFill>
                <a:latin typeface="Times New Roman" pitchFamily="18" charset="0"/>
                <a:cs typeface="Times New Roman" pitchFamily="18" charset="0"/>
              </a:rPr>
              <a:t>W</a:t>
            </a:r>
            <a:r>
              <a:rPr lang="en-IN" sz="3200" dirty="0" smtClean="0">
                <a:solidFill>
                  <a:schemeClr val="bg1"/>
                </a:solidFill>
                <a:latin typeface="Times New Roman" pitchFamily="18" charset="0"/>
                <a:cs typeface="Times New Roman" pitchFamily="18" charset="0"/>
              </a:rPr>
              <a:t>ebsite Based </a:t>
            </a:r>
            <a:r>
              <a:rPr lang="en-IN" sz="3200" dirty="0" smtClean="0">
                <a:solidFill>
                  <a:schemeClr val="bg1"/>
                </a:solidFill>
                <a:latin typeface="Times New Roman" pitchFamily="18" charset="0"/>
                <a:cs typeface="Times New Roman" pitchFamily="18" charset="0"/>
              </a:rPr>
              <a:t>O</a:t>
            </a:r>
            <a:r>
              <a:rPr lang="en-IN" sz="3200" dirty="0" smtClean="0">
                <a:solidFill>
                  <a:schemeClr val="bg1"/>
                </a:solidFill>
                <a:latin typeface="Times New Roman" pitchFamily="18" charset="0"/>
                <a:cs typeface="Times New Roman" pitchFamily="18" charset="0"/>
              </a:rPr>
              <a:t>n </a:t>
            </a:r>
            <a:r>
              <a:rPr lang="en-IN" sz="3200" dirty="0" err="1" smtClean="0">
                <a:solidFill>
                  <a:schemeClr val="bg1"/>
                </a:solidFill>
                <a:latin typeface="Times New Roman" pitchFamily="18" charset="0"/>
                <a:cs typeface="Times New Roman" pitchFamily="18" charset="0"/>
              </a:rPr>
              <a:t>Uttrakhand</a:t>
            </a:r>
            <a:r>
              <a:rPr lang="en-IN" sz="3200" dirty="0" smtClean="0">
                <a:solidFill>
                  <a:schemeClr val="bg1"/>
                </a:solidFill>
                <a:latin typeface="Times New Roman" pitchFamily="18" charset="0"/>
                <a:cs typeface="Times New Roman" pitchFamily="18" charset="0"/>
              </a:rPr>
              <a:t>”</a:t>
            </a:r>
            <a:endParaRPr lang="en-IN" sz="3200" dirty="0">
              <a:solidFill>
                <a:schemeClr val="bg1"/>
              </a:solidFill>
              <a:latin typeface="Times New Roman" pitchFamily="18" charset="0"/>
              <a:cs typeface="Times New Roman" pitchFamily="18" charset="0"/>
            </a:endParaRPr>
          </a:p>
        </p:txBody>
      </p:sp>
      <p:sp>
        <p:nvSpPr>
          <p:cNvPr id="11" name="TextBox 10"/>
          <p:cNvSpPr txBox="1"/>
          <p:nvPr/>
        </p:nvSpPr>
        <p:spPr>
          <a:xfrm>
            <a:off x="-153863" y="3232016"/>
            <a:ext cx="6310039" cy="707886"/>
          </a:xfrm>
          <a:prstGeom prst="rect">
            <a:avLst/>
          </a:prstGeom>
          <a:noFill/>
          <a:effectLst>
            <a:outerShdw blurRad="50800" dist="38100" dir="5400000" algn="t" rotWithShape="0">
              <a:prstClr val="black">
                <a:alpha val="40000"/>
              </a:prstClr>
            </a:outerShdw>
          </a:effectLst>
        </p:spPr>
        <p:txBody>
          <a:bodyPr wrap="square" rtlCol="0">
            <a:spAutoFit/>
          </a:bodyPr>
          <a:lstStyle/>
          <a:p>
            <a:pPr algn="ctr"/>
            <a:r>
              <a:rPr lang="en-US" sz="2000" dirty="0" smtClean="0">
                <a:solidFill>
                  <a:schemeClr val="bg1"/>
                </a:solidFill>
                <a:latin typeface="Times New Roman" pitchFamily="18" charset="0"/>
                <a:cs typeface="Times New Roman" pitchFamily="18" charset="0"/>
              </a:rPr>
              <a:t>Department </a:t>
            </a:r>
            <a:r>
              <a:rPr lang="en-US" sz="2000" dirty="0">
                <a:solidFill>
                  <a:schemeClr val="bg1"/>
                </a:solidFill>
                <a:latin typeface="Times New Roman" pitchFamily="18" charset="0"/>
                <a:cs typeface="Times New Roman" pitchFamily="18" charset="0"/>
              </a:rPr>
              <a:t>of Computer Science and Engineering</a:t>
            </a:r>
            <a:br>
              <a:rPr lang="en-US" sz="2000" dirty="0">
                <a:solidFill>
                  <a:schemeClr val="bg1"/>
                </a:solidFill>
                <a:latin typeface="Times New Roman" pitchFamily="18" charset="0"/>
                <a:cs typeface="Times New Roman" pitchFamily="18" charset="0"/>
              </a:rPr>
            </a:br>
            <a:r>
              <a:rPr lang="en-US" sz="2000" dirty="0">
                <a:solidFill>
                  <a:schemeClr val="bg1"/>
                </a:solidFill>
                <a:latin typeface="Times New Roman" pitchFamily="18" charset="0"/>
                <a:cs typeface="Times New Roman" pitchFamily="18" charset="0"/>
              </a:rPr>
              <a:t>School Of Engineering and Technology</a:t>
            </a:r>
            <a:endParaRPr lang="en-IN" sz="2000" dirty="0">
              <a:solidFill>
                <a:schemeClr val="bg1"/>
              </a:solidFill>
              <a:latin typeface="Times New Roman" pitchFamily="18" charset="0"/>
              <a:cs typeface="Times New Roman" pitchFamily="18" charset="0"/>
            </a:endParaRPr>
          </a:p>
        </p:txBody>
      </p:sp>
      <p:sp>
        <p:nvSpPr>
          <p:cNvPr id="12" name="TextBox 11"/>
          <p:cNvSpPr txBox="1"/>
          <p:nvPr/>
        </p:nvSpPr>
        <p:spPr>
          <a:xfrm>
            <a:off x="179512" y="4291231"/>
            <a:ext cx="3528392" cy="523220"/>
          </a:xfrm>
          <a:prstGeom prst="rect">
            <a:avLst/>
          </a:prstGeom>
          <a:noFill/>
          <a:effectLst/>
        </p:spPr>
        <p:txBody>
          <a:bodyPr wrap="square" rtlCol="0">
            <a:spAutoFit/>
          </a:bodyPr>
          <a:lstStyle/>
          <a:p>
            <a:r>
              <a:rPr lang="en-IN" dirty="0" smtClean="0">
                <a:solidFill>
                  <a:schemeClr val="tx1"/>
                </a:solidFill>
                <a:latin typeface="Times New Roman" pitchFamily="18" charset="0"/>
                <a:cs typeface="Times New Roman" pitchFamily="18" charset="0"/>
              </a:rPr>
              <a:t>Guided By:</a:t>
            </a:r>
          </a:p>
          <a:p>
            <a:r>
              <a:rPr lang="en-IN" u="sng" dirty="0" smtClean="0">
                <a:solidFill>
                  <a:schemeClr val="tx1"/>
                </a:solidFill>
                <a:latin typeface="Times New Roman" pitchFamily="18" charset="0"/>
                <a:cs typeface="Times New Roman" pitchFamily="18" charset="0"/>
              </a:rPr>
              <a:t>Dr Om </a:t>
            </a:r>
            <a:r>
              <a:rPr lang="en-IN" u="sng" dirty="0" err="1" smtClean="0">
                <a:solidFill>
                  <a:schemeClr val="tx1"/>
                </a:solidFill>
                <a:latin typeface="Times New Roman" pitchFamily="18" charset="0"/>
                <a:cs typeface="Times New Roman" pitchFamily="18" charset="0"/>
              </a:rPr>
              <a:t>Prakash</a:t>
            </a:r>
            <a:endParaRPr lang="en-IN" u="sng" dirty="0">
              <a:solidFill>
                <a:schemeClr val="tx1"/>
              </a:solidFill>
              <a:latin typeface="Times New Roman" pitchFamily="18" charset="0"/>
              <a:cs typeface="Times New Roman" pitchFamily="18" charset="0"/>
            </a:endParaRPr>
          </a:p>
        </p:txBody>
      </p:sp>
      <p:sp>
        <p:nvSpPr>
          <p:cNvPr id="13" name="TextBox 12"/>
          <p:cNvSpPr txBox="1"/>
          <p:nvPr/>
        </p:nvSpPr>
        <p:spPr>
          <a:xfrm>
            <a:off x="6732240" y="4299942"/>
            <a:ext cx="2880320" cy="738664"/>
          </a:xfrm>
          <a:prstGeom prst="rect">
            <a:avLst/>
          </a:prstGeom>
          <a:noFill/>
          <a:ln>
            <a:noFill/>
          </a:ln>
          <a:effectLst/>
        </p:spPr>
        <p:txBody>
          <a:bodyPr wrap="square" rtlCol="0">
            <a:spAutoFit/>
          </a:bodyPr>
          <a:lstStyle/>
          <a:p>
            <a:r>
              <a:rPr lang="en-IN" dirty="0" smtClean="0">
                <a:solidFill>
                  <a:schemeClr val="tx1"/>
                </a:solidFill>
                <a:latin typeface="Times New Roman" pitchFamily="18" charset="0"/>
                <a:cs typeface="Times New Roman" pitchFamily="18" charset="0"/>
              </a:rPr>
              <a:t>Presented By: </a:t>
            </a:r>
            <a:r>
              <a:rPr lang="en-IN" dirty="0" err="1" smtClean="0">
                <a:solidFill>
                  <a:schemeClr val="tx1"/>
                </a:solidFill>
                <a:latin typeface="Times New Roman" pitchFamily="18" charset="0"/>
                <a:cs typeface="Times New Roman" pitchFamily="18" charset="0"/>
              </a:rPr>
              <a:t>Rachit</a:t>
            </a:r>
            <a:r>
              <a:rPr lang="en-IN" dirty="0" smtClean="0">
                <a:solidFill>
                  <a:schemeClr val="tx1"/>
                </a:solidFill>
                <a:latin typeface="Times New Roman" pitchFamily="18" charset="0"/>
                <a:cs typeface="Times New Roman" pitchFamily="18" charset="0"/>
              </a:rPr>
              <a:t> </a:t>
            </a:r>
            <a:r>
              <a:rPr lang="en-IN" dirty="0" err="1" smtClean="0">
                <a:solidFill>
                  <a:schemeClr val="tx1"/>
                </a:solidFill>
                <a:latin typeface="Times New Roman" pitchFamily="18" charset="0"/>
                <a:cs typeface="Times New Roman" pitchFamily="18" charset="0"/>
              </a:rPr>
              <a:t>Panwar</a:t>
            </a:r>
            <a:endParaRPr lang="en-IN" dirty="0" smtClean="0">
              <a:solidFill>
                <a:schemeClr val="tx1"/>
              </a:solidFill>
              <a:latin typeface="Times New Roman" pitchFamily="18" charset="0"/>
              <a:cs typeface="Times New Roman" pitchFamily="18" charset="0"/>
            </a:endParaRPr>
          </a:p>
          <a:p>
            <a:r>
              <a:rPr lang="en-IN" dirty="0" smtClean="0">
                <a:solidFill>
                  <a:schemeClr val="tx1"/>
                </a:solidFill>
                <a:latin typeface="Times New Roman" pitchFamily="18" charset="0"/>
                <a:cs typeface="Times New Roman" pitchFamily="18" charset="0"/>
              </a:rPr>
              <a:t>MCA </a:t>
            </a:r>
            <a:r>
              <a:rPr lang="en-IN" dirty="0" smtClean="0">
                <a:solidFill>
                  <a:schemeClr val="tx1"/>
                </a:solidFill>
                <a:latin typeface="Times New Roman" pitchFamily="18" charset="0"/>
                <a:cs typeface="Times New Roman" pitchFamily="18" charset="0"/>
              </a:rPr>
              <a:t>4</a:t>
            </a:r>
            <a:r>
              <a:rPr lang="en-IN" baseline="30000" dirty="0" smtClean="0">
                <a:solidFill>
                  <a:schemeClr val="tx1"/>
                </a:solidFill>
                <a:latin typeface="Times New Roman" pitchFamily="18" charset="0"/>
                <a:cs typeface="Times New Roman" pitchFamily="18" charset="0"/>
              </a:rPr>
              <a:t>th</a:t>
            </a:r>
            <a:r>
              <a:rPr lang="en-IN" dirty="0" smtClean="0">
                <a:solidFill>
                  <a:schemeClr val="tx1"/>
                </a:solidFill>
                <a:latin typeface="Times New Roman" pitchFamily="18" charset="0"/>
                <a:cs typeface="Times New Roman" pitchFamily="18" charset="0"/>
              </a:rPr>
              <a:t> </a:t>
            </a:r>
            <a:r>
              <a:rPr lang="en-IN" dirty="0" smtClean="0">
                <a:solidFill>
                  <a:schemeClr val="tx1"/>
                </a:solidFill>
                <a:latin typeface="Times New Roman" pitchFamily="18" charset="0"/>
                <a:cs typeface="Times New Roman" pitchFamily="18" charset="0"/>
              </a:rPr>
              <a:t> </a:t>
            </a:r>
            <a:r>
              <a:rPr lang="en-IN" dirty="0" smtClean="0">
                <a:solidFill>
                  <a:schemeClr val="tx1"/>
                </a:solidFill>
                <a:latin typeface="Times New Roman" pitchFamily="18" charset="0"/>
                <a:cs typeface="Times New Roman" pitchFamily="18" charset="0"/>
              </a:rPr>
              <a:t>Sem</a:t>
            </a:r>
          </a:p>
          <a:p>
            <a:r>
              <a:rPr lang="en-IN" dirty="0" smtClean="0">
                <a:solidFill>
                  <a:schemeClr val="tx1"/>
                </a:solidFill>
                <a:latin typeface="Times New Roman" pitchFamily="18" charset="0"/>
                <a:cs typeface="Times New Roman" pitchFamily="18" charset="0"/>
              </a:rPr>
              <a:t>Roll No. </a:t>
            </a:r>
            <a:r>
              <a:rPr lang="en-US" b="1" dirty="0" smtClean="0"/>
              <a:t>20134708030</a:t>
            </a:r>
            <a:endParaRPr lang="en-IN" dirty="0">
              <a:solidFill>
                <a:schemeClr val="tx1"/>
              </a:solidFill>
              <a:latin typeface="Times New Roman" pitchFamily="18" charset="0"/>
              <a:cs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10</a:t>
            </a:fld>
            <a:endParaRPr lang="en"/>
          </a:p>
        </p:txBody>
      </p:sp>
      <p:sp>
        <p:nvSpPr>
          <p:cNvPr id="11" name="TextBox 10"/>
          <p:cNvSpPr txBox="1"/>
          <p:nvPr/>
        </p:nvSpPr>
        <p:spPr>
          <a:xfrm>
            <a:off x="179512" y="151263"/>
            <a:ext cx="1728192"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DFD</a:t>
            </a:r>
            <a:r>
              <a:rPr lang="en-IN" sz="1800" b="1" dirty="0" smtClean="0">
                <a:solidFill>
                  <a:schemeClr val="bg1"/>
                </a:solidFill>
                <a:latin typeface="Times New Roman" pitchFamily="18" charset="0"/>
                <a:cs typeface="Times New Roman" pitchFamily="18" charset="0"/>
              </a:rPr>
              <a:t> </a:t>
            </a:r>
            <a:r>
              <a:rPr lang="en-IN" sz="1800" b="1" dirty="0" smtClean="0">
                <a:solidFill>
                  <a:schemeClr val="bg1"/>
                </a:solidFill>
                <a:latin typeface="Times New Roman" pitchFamily="18" charset="0"/>
                <a:cs typeface="Times New Roman" pitchFamily="18" charset="0"/>
              </a:rPr>
              <a:t>Diagram</a:t>
            </a:r>
            <a:endParaRPr lang="en-IN" sz="1800" b="1" dirty="0">
              <a:solidFill>
                <a:schemeClr val="bg1"/>
              </a:solidFill>
              <a:latin typeface="Times New Roman" pitchFamily="18" charset="0"/>
              <a:cs typeface="Times New Roman" pitchFamily="18" charset="0"/>
            </a:endParaRPr>
          </a:p>
        </p:txBody>
      </p:sp>
      <p:pic>
        <p:nvPicPr>
          <p:cNvPr id="5" name="Picture 4" descr="E-learning-Context-Level-DFD.png"/>
          <p:cNvPicPr>
            <a:picLocks noChangeAspect="1"/>
          </p:cNvPicPr>
          <p:nvPr/>
        </p:nvPicPr>
        <p:blipFill>
          <a:blip r:embed="rId2"/>
          <a:stretch>
            <a:fillRect/>
          </a:stretch>
        </p:blipFill>
        <p:spPr>
          <a:xfrm>
            <a:off x="467544" y="699542"/>
            <a:ext cx="7632848" cy="3741592"/>
          </a:xfrm>
          <a:prstGeom prst="rect">
            <a:avLst/>
          </a:prstGeom>
        </p:spPr>
      </p:pic>
    </p:spTree>
    <p:extLst>
      <p:ext uri="{BB962C8B-B14F-4D97-AF65-F5344CB8AC3E}">
        <p14:creationId xmlns:p14="http://schemas.microsoft.com/office/powerpoint/2010/main" xmlns="" val="3061783225"/>
      </p:ext>
    </p:extLst>
  </p:cSld>
  <p:clrMapOvr>
    <a:masterClrMapping/>
  </p:clrMapOvr>
  <p:transition>
    <p:pull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11</a:t>
            </a:fld>
            <a:endParaRPr lang="en"/>
          </a:p>
        </p:txBody>
      </p:sp>
      <p:pic>
        <p:nvPicPr>
          <p:cNvPr id="3" name="Picture 2" descr="th (2).jpg"/>
          <p:cNvPicPr>
            <a:picLocks noChangeAspect="1"/>
          </p:cNvPicPr>
          <p:nvPr/>
        </p:nvPicPr>
        <p:blipFill>
          <a:blip r:embed="rId2"/>
          <a:stretch>
            <a:fillRect/>
          </a:stretch>
        </p:blipFill>
        <p:spPr>
          <a:xfrm>
            <a:off x="1619672" y="1275606"/>
            <a:ext cx="6048672" cy="2448272"/>
          </a:xfrm>
          <a:prstGeom prst="rect">
            <a:avLst/>
          </a:prstGeom>
        </p:spPr>
      </p:pic>
    </p:spTree>
  </p:cSld>
  <p:clrMapOvr>
    <a:masterClrMapping/>
  </p:clrMapOvr>
  <p:transition>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12</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05</a:t>
            </a:r>
            <a:endParaRPr sz="3000" b="1" dirty="0">
              <a:solidFill>
                <a:srgbClr val="3F5378"/>
              </a:solidFill>
              <a:latin typeface="Roboto Condensed"/>
              <a:ea typeface="Roboto Condensed"/>
              <a:cs typeface="Roboto Condensed"/>
              <a:sym typeface="Roboto Condensed"/>
            </a:endParaRPr>
          </a:p>
        </p:txBody>
      </p:sp>
      <p:sp>
        <p:nvSpPr>
          <p:cNvPr id="6" name="TextBox 5"/>
          <p:cNvSpPr txBox="1"/>
          <p:nvPr/>
        </p:nvSpPr>
        <p:spPr>
          <a:xfrm>
            <a:off x="251520" y="3363838"/>
            <a:ext cx="5040560" cy="1077218"/>
          </a:xfrm>
          <a:prstGeom prst="rect">
            <a:avLst/>
          </a:prstGeom>
          <a:noFill/>
        </p:spPr>
        <p:txBody>
          <a:bodyPr wrap="square" rtlCol="0">
            <a:spAutoFit/>
          </a:bodyPr>
          <a:lstStyle/>
          <a:p>
            <a:r>
              <a:rPr lang="en-IN" sz="3200" dirty="0" smtClean="0">
                <a:solidFill>
                  <a:srgbClr val="FFC000"/>
                </a:solidFill>
                <a:latin typeface="Times New Roman" pitchFamily="18" charset="0"/>
                <a:cs typeface="Times New Roman" pitchFamily="18" charset="0"/>
              </a:rPr>
              <a:t>MODULES AND INTERNAL STRUCTURE</a:t>
            </a:r>
            <a:endParaRPr lang="en-IN" sz="32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2639549317"/>
      </p:ext>
    </p:extLst>
  </p:cSld>
  <p:clrMapOvr>
    <a:masterClrMapping/>
  </p:clrMapOvr>
  <p:transition>
    <p:pull dir="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13</a:t>
            </a:fld>
            <a:endParaRPr lang="en" dirty="0"/>
          </a:p>
        </p:txBody>
      </p:sp>
      <p:sp>
        <p:nvSpPr>
          <p:cNvPr id="5" name="TextBox 4"/>
          <p:cNvSpPr txBox="1"/>
          <p:nvPr/>
        </p:nvSpPr>
        <p:spPr>
          <a:xfrm>
            <a:off x="35496" y="175741"/>
            <a:ext cx="2448272" cy="307777"/>
          </a:xfrm>
          <a:prstGeom prst="rect">
            <a:avLst/>
          </a:prstGeom>
          <a:noFill/>
        </p:spPr>
        <p:txBody>
          <a:bodyPr wrap="square" rtlCol="0">
            <a:spAutoFit/>
          </a:bodyPr>
          <a:lstStyle/>
          <a:p>
            <a:r>
              <a:rPr lang="en-IN" b="1" dirty="0" smtClean="0">
                <a:solidFill>
                  <a:schemeClr val="bg1"/>
                </a:solidFill>
                <a:latin typeface="Times New Roman" pitchFamily="18" charset="0"/>
                <a:cs typeface="Times New Roman" pitchFamily="18" charset="0"/>
              </a:rPr>
              <a:t>Modules in this project </a:t>
            </a:r>
            <a:endParaRPr lang="en-IN" b="1" dirty="0">
              <a:solidFill>
                <a:schemeClr val="bg1"/>
              </a:solidFill>
              <a:latin typeface="Times New Roman" pitchFamily="18" charset="0"/>
              <a:cs typeface="Times New Roman" pitchFamily="18" charset="0"/>
            </a:endParaRPr>
          </a:p>
        </p:txBody>
      </p:sp>
      <p:grpSp>
        <p:nvGrpSpPr>
          <p:cNvPr id="9" name="Group 8"/>
          <p:cNvGrpSpPr/>
          <p:nvPr/>
        </p:nvGrpSpPr>
        <p:grpSpPr>
          <a:xfrm>
            <a:off x="827584" y="699542"/>
            <a:ext cx="6840760" cy="3944121"/>
            <a:chOff x="611560" y="688514"/>
            <a:chExt cx="6840760" cy="3785652"/>
          </a:xfrm>
        </p:grpSpPr>
        <p:sp>
          <p:nvSpPr>
            <p:cNvPr id="23" name="TextBox 22"/>
            <p:cNvSpPr txBox="1"/>
            <p:nvPr/>
          </p:nvSpPr>
          <p:spPr>
            <a:xfrm>
              <a:off x="611560" y="688514"/>
              <a:ext cx="6840760" cy="3785652"/>
            </a:xfrm>
            <a:prstGeom prst="rect">
              <a:avLst/>
            </a:prstGeom>
            <a:noFill/>
          </p:spPr>
          <p:txBody>
            <a:bodyPr wrap="square" rtlCol="0">
              <a:spAutoFit/>
            </a:bodyPr>
            <a:lstStyle/>
            <a:p>
              <a:pPr marL="342900" indent="-342900">
                <a:buClr>
                  <a:schemeClr val="accent2"/>
                </a:buClr>
                <a:buFont typeface="Wingdings" pitchFamily="2" charset="2"/>
                <a:buChar char="Ø"/>
              </a:pPr>
              <a:r>
                <a:rPr lang="en-IN" sz="2000" dirty="0" smtClean="0">
                  <a:solidFill>
                    <a:schemeClr val="accent2"/>
                  </a:solidFill>
                  <a:latin typeface="Times New Roman" pitchFamily="18" charset="0"/>
                  <a:cs typeface="Times New Roman" pitchFamily="18" charset="0"/>
                </a:rPr>
                <a:t>Home page</a:t>
              </a:r>
              <a:endParaRPr lang="en-IN" sz="2000" dirty="0">
                <a:solidFill>
                  <a:schemeClr val="accent2"/>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N</a:t>
              </a:r>
              <a:r>
                <a:rPr lang="en-IN" sz="2000" dirty="0" smtClean="0">
                  <a:solidFill>
                    <a:schemeClr val="accent1"/>
                  </a:solidFill>
                  <a:latin typeface="Times New Roman" pitchFamily="18" charset="0"/>
                  <a:cs typeface="Times New Roman" pitchFamily="18" charset="0"/>
                </a:rPr>
                <a:t>avigation bar</a:t>
              </a:r>
              <a:endParaRPr lang="en-IN" sz="2000" dirty="0" smtClean="0">
                <a:solidFill>
                  <a:schemeClr val="accent1"/>
                </a:solidFill>
                <a:latin typeface="Times New Roman" pitchFamily="18" charset="0"/>
                <a:cs typeface="Times New Roman" pitchFamily="18" charset="0"/>
              </a:endParaRPr>
            </a:p>
            <a:p>
              <a:pPr>
                <a:buClr>
                  <a:schemeClr val="accent2"/>
                </a:buClr>
              </a:pPr>
              <a:endParaRPr lang="en-IN" sz="2000" dirty="0">
                <a:solidFill>
                  <a:schemeClr val="accent1"/>
                </a:solidFill>
                <a:latin typeface="Times New Roman" pitchFamily="18" charset="0"/>
                <a:cs typeface="Times New Roman" pitchFamily="18" charset="0"/>
              </a:endParaRPr>
            </a:p>
            <a:p>
              <a:pPr marL="342900" indent="-342900">
                <a:buClr>
                  <a:schemeClr val="accent2"/>
                </a:buClr>
                <a:buFont typeface="Wingdings" pitchFamily="2" charset="2"/>
                <a:buChar char="Ø"/>
              </a:pPr>
              <a:r>
                <a:rPr lang="en-IN" sz="2000" dirty="0" smtClean="0">
                  <a:solidFill>
                    <a:schemeClr val="accent2"/>
                  </a:solidFill>
                  <a:latin typeface="Times New Roman" pitchFamily="18" charset="0"/>
                  <a:cs typeface="Times New Roman" pitchFamily="18" charset="0"/>
                </a:rPr>
                <a:t>Places and culture </a:t>
              </a:r>
              <a:endParaRPr lang="en-IN" sz="2000" dirty="0">
                <a:solidFill>
                  <a:schemeClr val="accent2"/>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places</a:t>
              </a:r>
              <a:endParaRPr lang="en-IN" sz="2000" dirty="0">
                <a:solidFill>
                  <a:schemeClr val="accent1"/>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cultures</a:t>
              </a:r>
              <a:endParaRPr lang="en-IN" sz="2000" dirty="0">
                <a:solidFill>
                  <a:schemeClr val="accent1"/>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login</a:t>
              </a:r>
              <a:endParaRPr lang="en-IN" sz="2000" dirty="0">
                <a:solidFill>
                  <a:schemeClr val="accent1"/>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rgbClr val="7030A0"/>
                  </a:solidFill>
                  <a:latin typeface="Times New Roman" pitchFamily="18" charset="0"/>
                  <a:cs typeface="Times New Roman" pitchFamily="18" charset="0"/>
                </a:rPr>
                <a:t>signup</a:t>
              </a:r>
              <a:endParaRPr lang="en-IN" sz="2000" dirty="0">
                <a:solidFill>
                  <a:srgbClr val="7030A0"/>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endParaRPr lang="en-IN" sz="2000" dirty="0">
                <a:solidFill>
                  <a:srgbClr val="7030A0"/>
                </a:solidFill>
                <a:latin typeface="Times New Roman" pitchFamily="18" charset="0"/>
                <a:cs typeface="Times New Roman" pitchFamily="18" charset="0"/>
              </a:endParaRPr>
            </a:p>
            <a:p>
              <a:pPr marL="342900" indent="-342900">
                <a:buClr>
                  <a:schemeClr val="accent2"/>
                </a:buClr>
                <a:buFont typeface="Wingdings" pitchFamily="2" charset="2"/>
                <a:buChar char="Ø"/>
              </a:pPr>
              <a:r>
                <a:rPr lang="en-IN" sz="2000" dirty="0" smtClean="0">
                  <a:solidFill>
                    <a:schemeClr val="accent2"/>
                  </a:solidFill>
                  <a:latin typeface="Times New Roman" pitchFamily="18" charset="0"/>
                  <a:cs typeface="Times New Roman" pitchFamily="18" charset="0"/>
                </a:rPr>
                <a:t>Learning it system</a:t>
              </a:r>
              <a:endParaRPr lang="en-IN" sz="2000" dirty="0">
                <a:solidFill>
                  <a:schemeClr val="accent2"/>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learning </a:t>
              </a:r>
              <a:r>
                <a:rPr lang="en-IN" sz="2000" dirty="0" err="1" smtClean="0">
                  <a:solidFill>
                    <a:schemeClr val="accent1"/>
                  </a:solidFill>
                  <a:latin typeface="Times New Roman" pitchFamily="18" charset="0"/>
                  <a:cs typeface="Times New Roman" pitchFamily="18" charset="0"/>
                </a:rPr>
                <a:t>c++</a:t>
              </a:r>
              <a:endParaRPr lang="en-IN" sz="2000" dirty="0">
                <a:solidFill>
                  <a:schemeClr val="accent1"/>
                </a:solidFill>
                <a:latin typeface="Times New Roman" pitchFamily="18" charset="0"/>
                <a:cs typeface="Times New Roman" pitchFamily="18" charset="0"/>
              </a:endParaRPr>
            </a:p>
            <a:p>
              <a:pPr>
                <a:buClr>
                  <a:schemeClr val="accent2"/>
                </a:buClr>
              </a:pPr>
              <a:r>
                <a:rPr lang="en-IN" sz="2000" dirty="0" smtClean="0">
                  <a:solidFill>
                    <a:schemeClr val="accent2"/>
                  </a:solidFill>
                  <a:latin typeface="Times New Roman" pitchFamily="18" charset="0"/>
                  <a:cs typeface="Times New Roman" pitchFamily="18" charset="0"/>
                </a:rPr>
                <a:t>                 </a:t>
              </a:r>
              <a:r>
                <a:rPr lang="en-IN" sz="2000" dirty="0" smtClean="0">
                  <a:solidFill>
                    <a:schemeClr val="accent1"/>
                  </a:solidFill>
                  <a:latin typeface="Times New Roman" pitchFamily="18" charset="0"/>
                  <a:cs typeface="Times New Roman" pitchFamily="18" charset="0"/>
                </a:rPr>
                <a:t>learning c#</a:t>
              </a:r>
              <a:endParaRPr lang="en-IN" sz="2000" dirty="0">
                <a:solidFill>
                  <a:schemeClr val="accent1"/>
                </a:solidFill>
                <a:latin typeface="Times New Roman" pitchFamily="18" charset="0"/>
                <a:cs typeface="Times New Roman" pitchFamily="18" charset="0"/>
              </a:endParaRPr>
            </a:p>
          </p:txBody>
        </p:sp>
        <p:sp>
          <p:nvSpPr>
            <p:cNvPr id="8" name="Bent-Up Arrow 7"/>
            <p:cNvSpPr/>
            <p:nvPr/>
          </p:nvSpPr>
          <p:spPr>
            <a:xfrm rot="5400000">
              <a:off x="1295636" y="1005576"/>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Bent-Up Arrow 9"/>
            <p:cNvSpPr/>
            <p:nvPr/>
          </p:nvSpPr>
          <p:spPr>
            <a:xfrm rot="5400000">
              <a:off x="1295636" y="1887674"/>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Bent-Up Arrow 10"/>
            <p:cNvSpPr/>
            <p:nvPr/>
          </p:nvSpPr>
          <p:spPr>
            <a:xfrm rot="5400000">
              <a:off x="1295636" y="2517744"/>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Bent-Up Arrow 11"/>
            <p:cNvSpPr/>
            <p:nvPr/>
          </p:nvSpPr>
          <p:spPr>
            <a:xfrm rot="5400000">
              <a:off x="1295636" y="2192474"/>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Bent-Up Arrow 12"/>
            <p:cNvSpPr/>
            <p:nvPr/>
          </p:nvSpPr>
          <p:spPr>
            <a:xfrm rot="5400000">
              <a:off x="2015716" y="2823778"/>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Bent-Up Arrow 14"/>
            <p:cNvSpPr/>
            <p:nvPr/>
          </p:nvSpPr>
          <p:spPr>
            <a:xfrm rot="5400000">
              <a:off x="1313638" y="3531544"/>
              <a:ext cx="198022"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Bent-Up Arrow 15"/>
            <p:cNvSpPr/>
            <p:nvPr/>
          </p:nvSpPr>
          <p:spPr>
            <a:xfrm rot="5400000" flipH="1">
              <a:off x="1304316" y="3955557"/>
              <a:ext cx="216665" cy="59406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xmlns="" val="3635052360"/>
      </p:ext>
    </p:extLst>
  </p:cSld>
  <p:clrMapOvr>
    <a:masterClrMapping/>
  </p:clrMapOvr>
  <p:transition>
    <p:pull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14</a:t>
            </a:fld>
            <a:endParaRPr lang="en" dirty="0"/>
          </a:p>
        </p:txBody>
      </p:sp>
      <p:sp>
        <p:nvSpPr>
          <p:cNvPr id="5" name="TextBox 4"/>
          <p:cNvSpPr txBox="1"/>
          <p:nvPr/>
        </p:nvSpPr>
        <p:spPr>
          <a:xfrm>
            <a:off x="107504" y="195486"/>
            <a:ext cx="2915816" cy="338554"/>
          </a:xfrm>
          <a:prstGeom prst="rect">
            <a:avLst/>
          </a:prstGeom>
          <a:noFill/>
        </p:spPr>
        <p:txBody>
          <a:bodyPr wrap="square" rtlCol="0">
            <a:spAutoFit/>
          </a:bodyPr>
          <a:lstStyle/>
          <a:p>
            <a:r>
              <a:rPr lang="en-IN" sz="1600" b="1" dirty="0" smtClean="0">
                <a:solidFill>
                  <a:schemeClr val="bg1"/>
                </a:solidFill>
                <a:latin typeface="Times New Roman" pitchFamily="18" charset="0"/>
                <a:cs typeface="Times New Roman" pitchFamily="18" charset="0"/>
              </a:rPr>
              <a:t>Internal Structure</a:t>
            </a:r>
            <a:endParaRPr lang="en-IN" sz="1600" b="1" dirty="0">
              <a:solidFill>
                <a:schemeClr val="bg1"/>
              </a:solidFill>
              <a:latin typeface="Times New Roman" pitchFamily="18" charset="0"/>
              <a:cs typeface="Times New Roman" pitchFamily="18" charset="0"/>
            </a:endParaRPr>
          </a:p>
        </p:txBody>
      </p:sp>
      <p:pic>
        <p:nvPicPr>
          <p:cNvPr id="6" name="Internal.png" descr="Internal.png"/>
          <p:cNvPicPr>
            <a:picLocks noChangeAspect="1"/>
          </p:cNvPicPr>
          <p:nvPr/>
        </p:nvPicPr>
        <p:blipFill>
          <a:blip r:embed="rId2">
            <a:extLst/>
          </a:blip>
          <a:stretch>
            <a:fillRect/>
          </a:stretch>
        </p:blipFill>
        <p:spPr>
          <a:xfrm>
            <a:off x="2339752" y="195486"/>
            <a:ext cx="4464496" cy="4824536"/>
          </a:xfrm>
          <a:prstGeom prst="rect">
            <a:avLst/>
          </a:prstGeom>
          <a:ln w="28575">
            <a:solidFill>
              <a:schemeClr val="accent2"/>
            </a:solidFill>
            <a:miter lim="400000"/>
          </a:ln>
          <a:effectLst>
            <a:glow rad="139700">
              <a:schemeClr val="accent2">
                <a:satMod val="175000"/>
                <a:alpha val="40000"/>
              </a:schemeClr>
            </a:glow>
          </a:effectLst>
        </p:spPr>
      </p:pic>
    </p:spTree>
    <p:extLst>
      <p:ext uri="{BB962C8B-B14F-4D97-AF65-F5344CB8AC3E}">
        <p14:creationId xmlns:p14="http://schemas.microsoft.com/office/powerpoint/2010/main" xmlns="" val="3635052360"/>
      </p:ext>
    </p:extLst>
  </p:cSld>
  <p:clrMapOvr>
    <a:masterClrMapping/>
  </p:clrMapOvr>
  <p:transition>
    <p:pull dir="ld"/>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15</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06</a:t>
            </a:r>
            <a:endParaRPr sz="3000" b="1" dirty="0">
              <a:solidFill>
                <a:srgbClr val="3F5378"/>
              </a:solidFill>
              <a:latin typeface="Roboto Condensed"/>
              <a:ea typeface="Roboto Condensed"/>
              <a:cs typeface="Roboto Condensed"/>
              <a:sym typeface="Roboto Condensed"/>
            </a:endParaRPr>
          </a:p>
        </p:txBody>
      </p:sp>
      <p:sp>
        <p:nvSpPr>
          <p:cNvPr id="6" name="TextBox 5"/>
          <p:cNvSpPr txBox="1"/>
          <p:nvPr/>
        </p:nvSpPr>
        <p:spPr>
          <a:xfrm>
            <a:off x="251520" y="3507854"/>
            <a:ext cx="4680520" cy="707886"/>
          </a:xfrm>
          <a:prstGeom prst="rect">
            <a:avLst/>
          </a:prstGeom>
          <a:noFill/>
        </p:spPr>
        <p:txBody>
          <a:bodyPr wrap="square" rtlCol="0">
            <a:spAutoFit/>
          </a:bodyPr>
          <a:lstStyle/>
          <a:p>
            <a:r>
              <a:rPr lang="en-IN" sz="4000" dirty="0" smtClean="0">
                <a:solidFill>
                  <a:srgbClr val="FFC000"/>
                </a:solidFill>
                <a:latin typeface="Times New Roman" pitchFamily="18" charset="0"/>
                <a:cs typeface="Times New Roman" pitchFamily="18" charset="0"/>
              </a:rPr>
              <a:t>SNAPSHOTS</a:t>
            </a:r>
            <a:endParaRPr lang="en-IN" sz="40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1045538664"/>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7F1656F6-F6BC-4E55-836E-6F18E4E87FE5}"/>
              </a:ext>
            </a:extLst>
          </p:cNvPr>
          <p:cNvGrpSpPr/>
          <p:nvPr/>
        </p:nvGrpSpPr>
        <p:grpSpPr>
          <a:xfrm>
            <a:off x="6" y="0"/>
            <a:ext cx="5888083" cy="5143500"/>
            <a:chOff x="1" y="0"/>
            <a:chExt cx="7850776" cy="6858000"/>
          </a:xfrm>
        </p:grpSpPr>
        <p:sp>
          <p:nvSpPr>
            <p:cNvPr id="6" name="Rectangle 5">
              <a:extLst>
                <a:ext uri="{FF2B5EF4-FFF2-40B4-BE49-F238E27FC236}">
                  <a16:creationId xmlns:a16="http://schemas.microsoft.com/office/drawing/2014/main" xmlns="" id="{0215E9D9-ABCC-4956-BAB6-169B6B83E86C}"/>
                </a:ext>
              </a:extLst>
            </p:cNvPr>
            <p:cNvSpPr/>
            <p:nvPr/>
          </p:nvSpPr>
          <p:spPr>
            <a:xfrm>
              <a:off x="1" y="0"/>
              <a:ext cx="4558936"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xmlns="" id="{51CEA65D-BB6F-4996-9F48-1DB9612AF330}"/>
                </a:ext>
              </a:extLst>
            </p:cNvPr>
            <p:cNvSpPr/>
            <p:nvPr/>
          </p:nvSpPr>
          <p:spPr>
            <a:xfrm>
              <a:off x="4558937" y="0"/>
              <a:ext cx="3291840" cy="6858000"/>
            </a:xfrm>
            <a:prstGeom prst="rtTriangl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D63BC5B3-C000-40D8-B178-A44AF5E80369}"/>
              </a:ext>
            </a:extLst>
          </p:cNvPr>
          <p:cNvGrpSpPr/>
          <p:nvPr/>
        </p:nvGrpSpPr>
        <p:grpSpPr>
          <a:xfrm>
            <a:off x="1" y="0"/>
            <a:ext cx="5053692" cy="5143500"/>
            <a:chOff x="1" y="0"/>
            <a:chExt cx="6738256" cy="6858000"/>
          </a:xfrm>
        </p:grpSpPr>
        <p:sp>
          <p:nvSpPr>
            <p:cNvPr id="8" name="Right Triangle 7">
              <a:extLst>
                <a:ext uri="{FF2B5EF4-FFF2-40B4-BE49-F238E27FC236}">
                  <a16:creationId xmlns:a16="http://schemas.microsoft.com/office/drawing/2014/main" xmlns="" id="{A77C200C-5556-48F1-9360-92E3CD2BA2E4}"/>
                </a:ext>
              </a:extLst>
            </p:cNvPr>
            <p:cNvSpPr/>
            <p:nvPr/>
          </p:nvSpPr>
          <p:spPr>
            <a:xfrm>
              <a:off x="3446417" y="0"/>
              <a:ext cx="3291840" cy="6858000"/>
            </a:xfrm>
            <a:prstGeom prst="rtTriangl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5B5035DB-8772-465A-B832-F797D2634C89}"/>
                </a:ext>
              </a:extLst>
            </p:cNvPr>
            <p:cNvSpPr/>
            <p:nvPr/>
          </p:nvSpPr>
          <p:spPr>
            <a:xfrm>
              <a:off x="1" y="0"/>
              <a:ext cx="3446416"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xmlns="" id="{9498DD4A-D1BE-40C2-B451-CCA791049D80}"/>
              </a:ext>
            </a:extLst>
          </p:cNvPr>
          <p:cNvSpPr txBox="1"/>
          <p:nvPr/>
        </p:nvSpPr>
        <p:spPr>
          <a:xfrm>
            <a:off x="803369" y="1940784"/>
            <a:ext cx="1894113" cy="615553"/>
          </a:xfrm>
          <a:prstGeom prst="rect">
            <a:avLst/>
          </a:prstGeom>
          <a:noFill/>
        </p:spPr>
        <p:txBody>
          <a:bodyPr wrap="square" lIns="53994" tIns="0" rIns="26999" bIns="0" rtlCol="0">
            <a:spAutoFit/>
          </a:bodyPr>
          <a:lstStyle/>
          <a:p>
            <a:endParaRPr lang="en-US" altLang="ko-KR" sz="4000" dirty="0">
              <a:latin typeface="Calibri" pitchFamily="34" charset="0"/>
              <a:cs typeface="Calibri" pitchFamily="34" charset="0"/>
            </a:endParaRPr>
          </a:p>
        </p:txBody>
      </p:sp>
      <p:sp>
        <p:nvSpPr>
          <p:cNvPr id="3" name="TextBox 2"/>
          <p:cNvSpPr txBox="1"/>
          <p:nvPr/>
        </p:nvSpPr>
        <p:spPr>
          <a:xfrm>
            <a:off x="653271" y="1101985"/>
            <a:ext cx="1679755" cy="461653"/>
          </a:xfrm>
          <a:prstGeom prst="rect">
            <a:avLst/>
          </a:prstGeom>
          <a:noFill/>
        </p:spPr>
        <p:txBody>
          <a:bodyPr wrap="square" lIns="91428" tIns="45714" rIns="91428" bIns="45714" rtlCol="0">
            <a:spAutoFit/>
          </a:bodyPr>
          <a:lstStyle/>
          <a:p>
            <a:pPr algn="ctr"/>
            <a:endParaRPr lang="en-IN" sz="2400" dirty="0">
              <a:latin typeface="Calibri" pitchFamily="34" charset="0"/>
              <a:cs typeface="Calibri" pitchFamily="34" charset="0"/>
            </a:endParaRPr>
          </a:p>
        </p:txBody>
      </p:sp>
      <p:sp>
        <p:nvSpPr>
          <p:cNvPr id="18" name="TextBox 17"/>
          <p:cNvSpPr txBox="1"/>
          <p:nvPr/>
        </p:nvSpPr>
        <p:spPr>
          <a:xfrm>
            <a:off x="8739368" y="4731990"/>
            <a:ext cx="441144" cy="261610"/>
          </a:xfrm>
          <a:prstGeom prst="rect">
            <a:avLst/>
          </a:prstGeom>
          <a:noFill/>
        </p:spPr>
        <p:txBody>
          <a:bodyPr wrap="square" rtlCol="0">
            <a:spAutoFit/>
          </a:bodyPr>
          <a:lstStyle/>
          <a:p>
            <a:r>
              <a:rPr lang="en-IN" sz="1100" b="1" dirty="0" smtClean="0">
                <a:solidFill>
                  <a:schemeClr val="bg1"/>
                </a:solidFill>
              </a:rPr>
              <a:t>15</a:t>
            </a:r>
            <a:endParaRPr lang="en-IN" sz="1100" b="1" dirty="0">
              <a:solidFill>
                <a:schemeClr val="bg1"/>
              </a:solidFill>
            </a:endParaRPr>
          </a:p>
        </p:txBody>
      </p:sp>
      <p:grpSp>
        <p:nvGrpSpPr>
          <p:cNvPr id="4" name="Group 3"/>
          <p:cNvGrpSpPr/>
          <p:nvPr/>
        </p:nvGrpSpPr>
        <p:grpSpPr>
          <a:xfrm>
            <a:off x="-7343" y="0"/>
            <a:ext cx="4219303" cy="5143500"/>
            <a:chOff x="-7343" y="0"/>
            <a:chExt cx="4219303" cy="5143500"/>
          </a:xfrm>
        </p:grpSpPr>
        <p:grpSp>
          <p:nvGrpSpPr>
            <p:cNvPr id="15" name="Group 14">
              <a:extLst>
                <a:ext uri="{FF2B5EF4-FFF2-40B4-BE49-F238E27FC236}">
                  <a16:creationId xmlns:a16="http://schemas.microsoft.com/office/drawing/2014/main" xmlns="" id="{D6DD2B41-F46C-4523-87DB-F74D4014FAA6}"/>
                </a:ext>
              </a:extLst>
            </p:cNvPr>
            <p:cNvGrpSpPr/>
            <p:nvPr/>
          </p:nvGrpSpPr>
          <p:grpSpPr>
            <a:xfrm>
              <a:off x="-7343" y="0"/>
              <a:ext cx="4219303" cy="5143500"/>
              <a:chOff x="1" y="0"/>
              <a:chExt cx="5625736" cy="6858000"/>
            </a:xfrm>
          </p:grpSpPr>
          <p:sp>
            <p:nvSpPr>
              <p:cNvPr id="10" name="Right Triangle 9">
                <a:extLst>
                  <a:ext uri="{FF2B5EF4-FFF2-40B4-BE49-F238E27FC236}">
                    <a16:creationId xmlns:a16="http://schemas.microsoft.com/office/drawing/2014/main" xmlns="" id="{587DFB1A-6B1A-403E-B410-E9DE17BA19E4}"/>
                  </a:ext>
                </a:extLst>
              </p:cNvPr>
              <p:cNvSpPr/>
              <p:nvPr/>
            </p:nvSpPr>
            <p:spPr>
              <a:xfrm>
                <a:off x="2333897" y="0"/>
                <a:ext cx="3291840" cy="6858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A4B953-7D92-4CFD-A389-8AA8D8368A52}"/>
                  </a:ext>
                </a:extLst>
              </p:cNvPr>
              <p:cNvSpPr/>
              <p:nvPr/>
            </p:nvSpPr>
            <p:spPr>
              <a:xfrm>
                <a:off x="1" y="0"/>
                <a:ext cx="2333896"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p:cNvSpPr txBox="1"/>
            <p:nvPr/>
          </p:nvSpPr>
          <p:spPr>
            <a:xfrm>
              <a:off x="0" y="195486"/>
              <a:ext cx="1987055" cy="316742"/>
            </a:xfrm>
            <a:custGeom>
              <a:avLst/>
              <a:gdLst>
                <a:gd name="connsiteX0" fmla="*/ 0 w 2195736"/>
                <a:gd name="connsiteY0" fmla="*/ 0 h 307777"/>
                <a:gd name="connsiteX1" fmla="*/ 2195736 w 2195736"/>
                <a:gd name="connsiteY1" fmla="*/ 0 h 307777"/>
                <a:gd name="connsiteX2" fmla="*/ 2195736 w 2195736"/>
                <a:gd name="connsiteY2" fmla="*/ 307777 h 307777"/>
                <a:gd name="connsiteX3" fmla="*/ 0 w 2195736"/>
                <a:gd name="connsiteY3" fmla="*/ 307777 h 307777"/>
                <a:gd name="connsiteX4" fmla="*/ 0 w 2195736"/>
                <a:gd name="connsiteY4" fmla="*/ 0 h 307777"/>
                <a:gd name="connsiteX0" fmla="*/ 0 w 2195736"/>
                <a:gd name="connsiteY0" fmla="*/ 0 h 307777"/>
                <a:gd name="connsiteX1" fmla="*/ 2195736 w 2195736"/>
                <a:gd name="connsiteY1" fmla="*/ 0 h 307777"/>
                <a:gd name="connsiteX2" fmla="*/ 1890936 w 2195736"/>
                <a:gd name="connsiteY2" fmla="*/ 298813 h 307777"/>
                <a:gd name="connsiteX3" fmla="*/ 0 w 2195736"/>
                <a:gd name="connsiteY3" fmla="*/ 307777 h 307777"/>
                <a:gd name="connsiteX4" fmla="*/ 0 w 2195736"/>
                <a:gd name="connsiteY4" fmla="*/ 0 h 307777"/>
                <a:gd name="connsiteX0" fmla="*/ 0 w 2416361"/>
                <a:gd name="connsiteY0" fmla="*/ 0 h 307777"/>
                <a:gd name="connsiteX1" fmla="*/ 2195736 w 2416361"/>
                <a:gd name="connsiteY1" fmla="*/ 0 h 307777"/>
                <a:gd name="connsiteX2" fmla="*/ 2416361 w 2416361"/>
                <a:gd name="connsiteY2" fmla="*/ 298813 h 307777"/>
                <a:gd name="connsiteX3" fmla="*/ 0 w 2416361"/>
                <a:gd name="connsiteY3" fmla="*/ 307777 h 307777"/>
                <a:gd name="connsiteX4" fmla="*/ 0 w 2416361"/>
                <a:gd name="connsiteY4" fmla="*/ 0 h 307777"/>
                <a:gd name="connsiteX0" fmla="*/ 0 w 2416361"/>
                <a:gd name="connsiteY0" fmla="*/ 8965 h 316742"/>
                <a:gd name="connsiteX1" fmla="*/ 2227904 w 2416361"/>
                <a:gd name="connsiteY1" fmla="*/ 0 h 316742"/>
                <a:gd name="connsiteX2" fmla="*/ 2416361 w 2416361"/>
                <a:gd name="connsiteY2" fmla="*/ 307778 h 316742"/>
                <a:gd name="connsiteX3" fmla="*/ 0 w 2416361"/>
                <a:gd name="connsiteY3" fmla="*/ 316742 h 316742"/>
                <a:gd name="connsiteX4" fmla="*/ 0 w 2416361"/>
                <a:gd name="connsiteY4" fmla="*/ 8965 h 316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361" h="316742">
                  <a:moveTo>
                    <a:pt x="0" y="8965"/>
                  </a:moveTo>
                  <a:lnTo>
                    <a:pt x="2227904" y="0"/>
                  </a:lnTo>
                  <a:lnTo>
                    <a:pt x="2416361" y="307778"/>
                  </a:lnTo>
                  <a:lnTo>
                    <a:pt x="0" y="316742"/>
                  </a:lnTo>
                  <a:lnTo>
                    <a:pt x="0" y="8965"/>
                  </a:lnTo>
                  <a:close/>
                </a:path>
              </a:pathLst>
            </a:custGeom>
            <a:solidFill>
              <a:schemeClr val="accent5"/>
            </a:solidFill>
          </p:spPr>
          <p:txBody>
            <a:bodyPr wrap="square" rtlCol="0">
              <a:spAutoFit/>
            </a:bodyPr>
            <a:lstStyle/>
            <a:p>
              <a:endParaRPr lang="en-IN" dirty="0"/>
            </a:p>
          </p:txBody>
        </p:sp>
      </p:grpSp>
      <p:sp>
        <p:nvSpPr>
          <p:cNvPr id="17" name="TextBox 16"/>
          <p:cNvSpPr txBox="1"/>
          <p:nvPr/>
        </p:nvSpPr>
        <p:spPr>
          <a:xfrm>
            <a:off x="323528" y="151263"/>
            <a:ext cx="1188132"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Snapshots</a:t>
            </a:r>
            <a:endParaRPr lang="en-IN" sz="1800" b="1" dirty="0">
              <a:solidFill>
                <a:schemeClr val="bg1"/>
              </a:solidFill>
              <a:latin typeface="Times New Roman" pitchFamily="18" charset="0"/>
              <a:cs typeface="Times New Roman" pitchFamily="18" charset="0"/>
            </a:endParaRPr>
          </a:p>
        </p:txBody>
      </p:sp>
      <p:sp>
        <p:nvSpPr>
          <p:cNvPr id="2" name="TextBox 1"/>
          <p:cNvSpPr txBox="1"/>
          <p:nvPr/>
        </p:nvSpPr>
        <p:spPr>
          <a:xfrm>
            <a:off x="939876" y="4515966"/>
            <a:ext cx="3200076" cy="307777"/>
          </a:xfrm>
          <a:prstGeom prst="rect">
            <a:avLst/>
          </a:prstGeom>
          <a:noFill/>
        </p:spPr>
        <p:txBody>
          <a:bodyPr wrap="square" rtlCol="0">
            <a:spAutoFit/>
          </a:bodyPr>
          <a:lstStyle/>
          <a:p>
            <a:pPr algn="ctr"/>
            <a:r>
              <a:rPr lang="en-IN" dirty="0" smtClean="0">
                <a:solidFill>
                  <a:schemeClr val="bg1"/>
                </a:solidFill>
                <a:latin typeface="Times New Roman" pitchFamily="18" charset="0"/>
                <a:cs typeface="Times New Roman" pitchFamily="18" charset="0"/>
              </a:rPr>
              <a:t>Home page</a:t>
            </a:r>
            <a:endParaRPr lang="en-IN" dirty="0">
              <a:solidFill>
                <a:schemeClr val="bg1"/>
              </a:solidFill>
              <a:latin typeface="Times New Roman" pitchFamily="18" charset="0"/>
              <a:cs typeface="Times New Roman" pitchFamily="18" charset="0"/>
            </a:endParaRPr>
          </a:p>
        </p:txBody>
      </p:sp>
      <p:sp>
        <p:nvSpPr>
          <p:cNvPr id="20" name="TextBox 19"/>
          <p:cNvSpPr txBox="1"/>
          <p:nvPr/>
        </p:nvSpPr>
        <p:spPr>
          <a:xfrm>
            <a:off x="4972324" y="4515966"/>
            <a:ext cx="3200076" cy="307777"/>
          </a:xfrm>
          <a:prstGeom prst="rect">
            <a:avLst/>
          </a:prstGeom>
          <a:noFill/>
        </p:spPr>
        <p:txBody>
          <a:bodyPr wrap="square" rtlCol="0">
            <a:spAutoFit/>
          </a:bodyPr>
          <a:lstStyle/>
          <a:p>
            <a:pPr algn="ctr"/>
            <a:r>
              <a:rPr lang="en-IN" dirty="0" smtClean="0">
                <a:solidFill>
                  <a:schemeClr val="bg1"/>
                </a:solidFill>
                <a:latin typeface="Times New Roman" pitchFamily="18" charset="0"/>
                <a:cs typeface="Times New Roman" pitchFamily="18" charset="0"/>
              </a:rPr>
              <a:t>Contact us</a:t>
            </a:r>
            <a:endParaRPr lang="en-IN" dirty="0">
              <a:solidFill>
                <a:schemeClr val="bg1"/>
              </a:solidFill>
              <a:latin typeface="Times New Roman" pitchFamily="18" charset="0"/>
              <a:cs typeface="Times New Roman" pitchFamily="18" charset="0"/>
            </a:endParaRPr>
          </a:p>
        </p:txBody>
      </p:sp>
      <p:pic>
        <p:nvPicPr>
          <p:cNvPr id="22" name="Picture 21" descr="Screenshot (49).png"/>
          <p:cNvPicPr>
            <a:picLocks noChangeAspect="1"/>
          </p:cNvPicPr>
          <p:nvPr/>
        </p:nvPicPr>
        <p:blipFill>
          <a:blip r:embed="rId2"/>
          <a:stretch>
            <a:fillRect/>
          </a:stretch>
        </p:blipFill>
        <p:spPr>
          <a:xfrm>
            <a:off x="179512" y="915566"/>
            <a:ext cx="4572000" cy="3363838"/>
          </a:xfrm>
          <a:prstGeom prst="rect">
            <a:avLst/>
          </a:prstGeom>
        </p:spPr>
      </p:pic>
      <p:pic>
        <p:nvPicPr>
          <p:cNvPr id="23" name="Picture 22" descr="Screenshot (50).png"/>
          <p:cNvPicPr>
            <a:picLocks noChangeAspect="1"/>
          </p:cNvPicPr>
          <p:nvPr/>
        </p:nvPicPr>
        <p:blipFill>
          <a:blip r:embed="rId3"/>
          <a:stretch>
            <a:fillRect/>
          </a:stretch>
        </p:blipFill>
        <p:spPr>
          <a:xfrm>
            <a:off x="4932040" y="987575"/>
            <a:ext cx="4104456" cy="3312368"/>
          </a:xfrm>
          <a:prstGeom prst="rect">
            <a:avLst/>
          </a:prstGeom>
        </p:spPr>
      </p:pic>
    </p:spTree>
    <p:extLst>
      <p:ext uri="{BB962C8B-B14F-4D97-AF65-F5344CB8AC3E}">
        <p14:creationId xmlns:p14="http://schemas.microsoft.com/office/powerpoint/2010/main" xmlns="" val="94301579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7F1656F6-F6BC-4E55-836E-6F18E4E87FE5}"/>
              </a:ext>
            </a:extLst>
          </p:cNvPr>
          <p:cNvGrpSpPr/>
          <p:nvPr/>
        </p:nvGrpSpPr>
        <p:grpSpPr>
          <a:xfrm>
            <a:off x="6" y="0"/>
            <a:ext cx="5888083" cy="5143500"/>
            <a:chOff x="1" y="0"/>
            <a:chExt cx="7850776" cy="6858000"/>
          </a:xfrm>
        </p:grpSpPr>
        <p:sp>
          <p:nvSpPr>
            <p:cNvPr id="6" name="Rectangle 5">
              <a:extLst>
                <a:ext uri="{FF2B5EF4-FFF2-40B4-BE49-F238E27FC236}">
                  <a16:creationId xmlns:a16="http://schemas.microsoft.com/office/drawing/2014/main" xmlns="" id="{0215E9D9-ABCC-4956-BAB6-169B6B83E86C}"/>
                </a:ext>
              </a:extLst>
            </p:cNvPr>
            <p:cNvSpPr/>
            <p:nvPr/>
          </p:nvSpPr>
          <p:spPr>
            <a:xfrm>
              <a:off x="1" y="0"/>
              <a:ext cx="4558936"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xmlns="" id="{51CEA65D-BB6F-4996-9F48-1DB9612AF330}"/>
                </a:ext>
              </a:extLst>
            </p:cNvPr>
            <p:cNvSpPr/>
            <p:nvPr/>
          </p:nvSpPr>
          <p:spPr>
            <a:xfrm>
              <a:off x="4558937" y="0"/>
              <a:ext cx="3291840" cy="6858000"/>
            </a:xfrm>
            <a:prstGeom prst="rtTriangl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D63BC5B3-C000-40D8-B178-A44AF5E80369}"/>
              </a:ext>
            </a:extLst>
          </p:cNvPr>
          <p:cNvGrpSpPr/>
          <p:nvPr/>
        </p:nvGrpSpPr>
        <p:grpSpPr>
          <a:xfrm>
            <a:off x="1" y="0"/>
            <a:ext cx="5053692" cy="5143500"/>
            <a:chOff x="1" y="0"/>
            <a:chExt cx="6738256" cy="6858000"/>
          </a:xfrm>
        </p:grpSpPr>
        <p:sp>
          <p:nvSpPr>
            <p:cNvPr id="8" name="Right Triangle 7">
              <a:extLst>
                <a:ext uri="{FF2B5EF4-FFF2-40B4-BE49-F238E27FC236}">
                  <a16:creationId xmlns:a16="http://schemas.microsoft.com/office/drawing/2014/main" xmlns="" id="{A77C200C-5556-48F1-9360-92E3CD2BA2E4}"/>
                </a:ext>
              </a:extLst>
            </p:cNvPr>
            <p:cNvSpPr/>
            <p:nvPr/>
          </p:nvSpPr>
          <p:spPr>
            <a:xfrm>
              <a:off x="3446417" y="0"/>
              <a:ext cx="3291840" cy="6858000"/>
            </a:xfrm>
            <a:prstGeom prst="rtTriangl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5B5035DB-8772-465A-B832-F797D2634C89}"/>
                </a:ext>
              </a:extLst>
            </p:cNvPr>
            <p:cNvSpPr/>
            <p:nvPr/>
          </p:nvSpPr>
          <p:spPr>
            <a:xfrm>
              <a:off x="1" y="0"/>
              <a:ext cx="3446416"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xmlns="" id="{9498DD4A-D1BE-40C2-B451-CCA791049D80}"/>
              </a:ext>
            </a:extLst>
          </p:cNvPr>
          <p:cNvSpPr txBox="1"/>
          <p:nvPr/>
        </p:nvSpPr>
        <p:spPr>
          <a:xfrm>
            <a:off x="803369" y="1940784"/>
            <a:ext cx="1894113" cy="615553"/>
          </a:xfrm>
          <a:prstGeom prst="rect">
            <a:avLst/>
          </a:prstGeom>
          <a:noFill/>
        </p:spPr>
        <p:txBody>
          <a:bodyPr wrap="square" lIns="53994" tIns="0" rIns="26999" bIns="0" rtlCol="0">
            <a:spAutoFit/>
          </a:bodyPr>
          <a:lstStyle/>
          <a:p>
            <a:endParaRPr lang="en-US" altLang="ko-KR" sz="4000" dirty="0">
              <a:latin typeface="Calibri" pitchFamily="34" charset="0"/>
              <a:cs typeface="Calibri" pitchFamily="34" charset="0"/>
            </a:endParaRPr>
          </a:p>
        </p:txBody>
      </p:sp>
      <p:sp>
        <p:nvSpPr>
          <p:cNvPr id="3" name="TextBox 2"/>
          <p:cNvSpPr txBox="1"/>
          <p:nvPr/>
        </p:nvSpPr>
        <p:spPr>
          <a:xfrm>
            <a:off x="653271" y="1101985"/>
            <a:ext cx="1679755" cy="461653"/>
          </a:xfrm>
          <a:prstGeom prst="rect">
            <a:avLst/>
          </a:prstGeom>
          <a:noFill/>
        </p:spPr>
        <p:txBody>
          <a:bodyPr wrap="square" lIns="91428" tIns="45714" rIns="91428" bIns="45714" rtlCol="0">
            <a:spAutoFit/>
          </a:bodyPr>
          <a:lstStyle/>
          <a:p>
            <a:pPr algn="ctr"/>
            <a:endParaRPr lang="en-IN" sz="2400" dirty="0">
              <a:latin typeface="Calibri" pitchFamily="34" charset="0"/>
              <a:cs typeface="Calibri" pitchFamily="34" charset="0"/>
            </a:endParaRPr>
          </a:p>
        </p:txBody>
      </p:sp>
      <p:sp>
        <p:nvSpPr>
          <p:cNvPr id="18" name="TextBox 17"/>
          <p:cNvSpPr txBox="1"/>
          <p:nvPr/>
        </p:nvSpPr>
        <p:spPr>
          <a:xfrm>
            <a:off x="8739368" y="4731990"/>
            <a:ext cx="441144" cy="261610"/>
          </a:xfrm>
          <a:prstGeom prst="rect">
            <a:avLst/>
          </a:prstGeom>
          <a:noFill/>
        </p:spPr>
        <p:txBody>
          <a:bodyPr wrap="square" rtlCol="0">
            <a:spAutoFit/>
          </a:bodyPr>
          <a:lstStyle/>
          <a:p>
            <a:r>
              <a:rPr lang="en-IN" sz="1100" b="1" dirty="0" smtClean="0">
                <a:solidFill>
                  <a:schemeClr val="bg1"/>
                </a:solidFill>
              </a:rPr>
              <a:t>16</a:t>
            </a:r>
            <a:endParaRPr lang="en-IN" sz="1100" b="1" dirty="0">
              <a:solidFill>
                <a:schemeClr val="bg1"/>
              </a:solidFill>
            </a:endParaRPr>
          </a:p>
        </p:txBody>
      </p:sp>
      <p:grpSp>
        <p:nvGrpSpPr>
          <p:cNvPr id="4" name="Group 3"/>
          <p:cNvGrpSpPr/>
          <p:nvPr/>
        </p:nvGrpSpPr>
        <p:grpSpPr>
          <a:xfrm>
            <a:off x="-7343" y="0"/>
            <a:ext cx="4219303" cy="5143500"/>
            <a:chOff x="-7343" y="0"/>
            <a:chExt cx="4219303" cy="5143500"/>
          </a:xfrm>
        </p:grpSpPr>
        <p:grpSp>
          <p:nvGrpSpPr>
            <p:cNvPr id="15" name="Group 14">
              <a:extLst>
                <a:ext uri="{FF2B5EF4-FFF2-40B4-BE49-F238E27FC236}">
                  <a16:creationId xmlns:a16="http://schemas.microsoft.com/office/drawing/2014/main" xmlns="" id="{D6DD2B41-F46C-4523-87DB-F74D4014FAA6}"/>
                </a:ext>
              </a:extLst>
            </p:cNvPr>
            <p:cNvGrpSpPr/>
            <p:nvPr/>
          </p:nvGrpSpPr>
          <p:grpSpPr>
            <a:xfrm>
              <a:off x="-7343" y="0"/>
              <a:ext cx="4219303" cy="5143500"/>
              <a:chOff x="1" y="0"/>
              <a:chExt cx="5625736" cy="6858000"/>
            </a:xfrm>
          </p:grpSpPr>
          <p:sp>
            <p:nvSpPr>
              <p:cNvPr id="10" name="Right Triangle 9">
                <a:extLst>
                  <a:ext uri="{FF2B5EF4-FFF2-40B4-BE49-F238E27FC236}">
                    <a16:creationId xmlns:a16="http://schemas.microsoft.com/office/drawing/2014/main" xmlns="" id="{587DFB1A-6B1A-403E-B410-E9DE17BA19E4}"/>
                  </a:ext>
                </a:extLst>
              </p:cNvPr>
              <p:cNvSpPr/>
              <p:nvPr/>
            </p:nvSpPr>
            <p:spPr>
              <a:xfrm>
                <a:off x="2333897" y="0"/>
                <a:ext cx="3291840" cy="6858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A4B953-7D92-4CFD-A389-8AA8D8368A52}"/>
                  </a:ext>
                </a:extLst>
              </p:cNvPr>
              <p:cNvSpPr/>
              <p:nvPr/>
            </p:nvSpPr>
            <p:spPr>
              <a:xfrm>
                <a:off x="1" y="0"/>
                <a:ext cx="2333896"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p:cNvSpPr txBox="1"/>
            <p:nvPr/>
          </p:nvSpPr>
          <p:spPr>
            <a:xfrm>
              <a:off x="0" y="195486"/>
              <a:ext cx="1987055" cy="316742"/>
            </a:xfrm>
            <a:custGeom>
              <a:avLst/>
              <a:gdLst>
                <a:gd name="connsiteX0" fmla="*/ 0 w 2195736"/>
                <a:gd name="connsiteY0" fmla="*/ 0 h 307777"/>
                <a:gd name="connsiteX1" fmla="*/ 2195736 w 2195736"/>
                <a:gd name="connsiteY1" fmla="*/ 0 h 307777"/>
                <a:gd name="connsiteX2" fmla="*/ 2195736 w 2195736"/>
                <a:gd name="connsiteY2" fmla="*/ 307777 h 307777"/>
                <a:gd name="connsiteX3" fmla="*/ 0 w 2195736"/>
                <a:gd name="connsiteY3" fmla="*/ 307777 h 307777"/>
                <a:gd name="connsiteX4" fmla="*/ 0 w 2195736"/>
                <a:gd name="connsiteY4" fmla="*/ 0 h 307777"/>
                <a:gd name="connsiteX0" fmla="*/ 0 w 2195736"/>
                <a:gd name="connsiteY0" fmla="*/ 0 h 307777"/>
                <a:gd name="connsiteX1" fmla="*/ 2195736 w 2195736"/>
                <a:gd name="connsiteY1" fmla="*/ 0 h 307777"/>
                <a:gd name="connsiteX2" fmla="*/ 1890936 w 2195736"/>
                <a:gd name="connsiteY2" fmla="*/ 298813 h 307777"/>
                <a:gd name="connsiteX3" fmla="*/ 0 w 2195736"/>
                <a:gd name="connsiteY3" fmla="*/ 307777 h 307777"/>
                <a:gd name="connsiteX4" fmla="*/ 0 w 2195736"/>
                <a:gd name="connsiteY4" fmla="*/ 0 h 307777"/>
                <a:gd name="connsiteX0" fmla="*/ 0 w 2416361"/>
                <a:gd name="connsiteY0" fmla="*/ 0 h 307777"/>
                <a:gd name="connsiteX1" fmla="*/ 2195736 w 2416361"/>
                <a:gd name="connsiteY1" fmla="*/ 0 h 307777"/>
                <a:gd name="connsiteX2" fmla="*/ 2416361 w 2416361"/>
                <a:gd name="connsiteY2" fmla="*/ 298813 h 307777"/>
                <a:gd name="connsiteX3" fmla="*/ 0 w 2416361"/>
                <a:gd name="connsiteY3" fmla="*/ 307777 h 307777"/>
                <a:gd name="connsiteX4" fmla="*/ 0 w 2416361"/>
                <a:gd name="connsiteY4" fmla="*/ 0 h 307777"/>
                <a:gd name="connsiteX0" fmla="*/ 0 w 2416361"/>
                <a:gd name="connsiteY0" fmla="*/ 8965 h 316742"/>
                <a:gd name="connsiteX1" fmla="*/ 2227904 w 2416361"/>
                <a:gd name="connsiteY1" fmla="*/ 0 h 316742"/>
                <a:gd name="connsiteX2" fmla="*/ 2416361 w 2416361"/>
                <a:gd name="connsiteY2" fmla="*/ 307778 h 316742"/>
                <a:gd name="connsiteX3" fmla="*/ 0 w 2416361"/>
                <a:gd name="connsiteY3" fmla="*/ 316742 h 316742"/>
                <a:gd name="connsiteX4" fmla="*/ 0 w 2416361"/>
                <a:gd name="connsiteY4" fmla="*/ 8965 h 316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361" h="316742">
                  <a:moveTo>
                    <a:pt x="0" y="8965"/>
                  </a:moveTo>
                  <a:lnTo>
                    <a:pt x="2227904" y="0"/>
                  </a:lnTo>
                  <a:lnTo>
                    <a:pt x="2416361" y="307778"/>
                  </a:lnTo>
                  <a:lnTo>
                    <a:pt x="0" y="316742"/>
                  </a:lnTo>
                  <a:lnTo>
                    <a:pt x="0" y="8965"/>
                  </a:lnTo>
                  <a:close/>
                </a:path>
              </a:pathLst>
            </a:custGeom>
            <a:solidFill>
              <a:schemeClr val="accent5"/>
            </a:solidFill>
          </p:spPr>
          <p:txBody>
            <a:bodyPr wrap="square" rtlCol="0">
              <a:spAutoFit/>
            </a:bodyPr>
            <a:lstStyle/>
            <a:p>
              <a:endParaRPr lang="en-IN" dirty="0"/>
            </a:p>
          </p:txBody>
        </p:sp>
      </p:grpSp>
      <p:sp>
        <p:nvSpPr>
          <p:cNvPr id="17" name="TextBox 16"/>
          <p:cNvSpPr txBox="1"/>
          <p:nvPr/>
        </p:nvSpPr>
        <p:spPr>
          <a:xfrm>
            <a:off x="323528" y="151263"/>
            <a:ext cx="1188132"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Snapshots</a:t>
            </a:r>
            <a:endParaRPr lang="en-IN" sz="1800" b="1" dirty="0">
              <a:solidFill>
                <a:schemeClr val="bg1"/>
              </a:solidFill>
              <a:latin typeface="Times New Roman" pitchFamily="18" charset="0"/>
              <a:cs typeface="Times New Roman" pitchFamily="18" charset="0"/>
            </a:endParaRPr>
          </a:p>
        </p:txBody>
      </p:sp>
      <p:sp>
        <p:nvSpPr>
          <p:cNvPr id="19" name="TextBox 18"/>
          <p:cNvSpPr txBox="1"/>
          <p:nvPr/>
        </p:nvSpPr>
        <p:spPr>
          <a:xfrm>
            <a:off x="1331640" y="4587974"/>
            <a:ext cx="3200076" cy="369332"/>
          </a:xfrm>
          <a:prstGeom prst="rect">
            <a:avLst/>
          </a:prstGeom>
          <a:noFill/>
        </p:spPr>
        <p:txBody>
          <a:bodyPr wrap="square" rtlCol="0">
            <a:spAutoFit/>
          </a:bodyPr>
          <a:lstStyle/>
          <a:p>
            <a:pPr algn="ctr"/>
            <a:r>
              <a:rPr lang="en-IN" sz="1800" dirty="0" smtClean="0">
                <a:solidFill>
                  <a:schemeClr val="bg1"/>
                </a:solidFill>
                <a:latin typeface="Times New Roman" pitchFamily="18" charset="0"/>
                <a:cs typeface="Times New Roman" pitchFamily="18" charset="0"/>
              </a:rPr>
              <a:t>Contact us</a:t>
            </a:r>
            <a:endParaRPr lang="en-IN" sz="1800" dirty="0">
              <a:solidFill>
                <a:schemeClr val="bg1"/>
              </a:solidFill>
              <a:latin typeface="Times New Roman" pitchFamily="18" charset="0"/>
              <a:cs typeface="Times New Roman" pitchFamily="18" charset="0"/>
            </a:endParaRPr>
          </a:p>
        </p:txBody>
      </p:sp>
      <p:pic>
        <p:nvPicPr>
          <p:cNvPr id="22" name="Picture 21" descr="Screenshot (51).png"/>
          <p:cNvPicPr>
            <a:picLocks noChangeAspect="1"/>
          </p:cNvPicPr>
          <p:nvPr/>
        </p:nvPicPr>
        <p:blipFill>
          <a:blip r:embed="rId2"/>
          <a:stretch>
            <a:fillRect/>
          </a:stretch>
        </p:blipFill>
        <p:spPr>
          <a:xfrm>
            <a:off x="107504" y="555526"/>
            <a:ext cx="4968552" cy="3867894"/>
          </a:xfrm>
          <a:prstGeom prst="rect">
            <a:avLst/>
          </a:prstGeom>
        </p:spPr>
      </p:pic>
      <p:pic>
        <p:nvPicPr>
          <p:cNvPr id="24" name="Picture 23" descr="Screenshot (52).png"/>
          <p:cNvPicPr>
            <a:picLocks noChangeAspect="1"/>
          </p:cNvPicPr>
          <p:nvPr/>
        </p:nvPicPr>
        <p:blipFill>
          <a:blip r:embed="rId3"/>
          <a:stretch>
            <a:fillRect/>
          </a:stretch>
        </p:blipFill>
        <p:spPr>
          <a:xfrm>
            <a:off x="5220072" y="627534"/>
            <a:ext cx="3923928" cy="3723878"/>
          </a:xfrm>
          <a:prstGeom prst="rect">
            <a:avLst/>
          </a:prstGeom>
        </p:spPr>
      </p:pic>
      <p:sp>
        <p:nvSpPr>
          <p:cNvPr id="25" name="TextBox 24"/>
          <p:cNvSpPr txBox="1"/>
          <p:nvPr/>
        </p:nvSpPr>
        <p:spPr>
          <a:xfrm>
            <a:off x="5724128" y="4659982"/>
            <a:ext cx="2808312" cy="307777"/>
          </a:xfrm>
          <a:prstGeom prst="rect">
            <a:avLst/>
          </a:prstGeom>
          <a:noFill/>
        </p:spPr>
        <p:txBody>
          <a:bodyPr wrap="square" rtlCol="0">
            <a:spAutoFit/>
          </a:bodyPr>
          <a:lstStyle/>
          <a:p>
            <a:pPr algn="ctr"/>
            <a:r>
              <a:rPr lang="en-US" dirty="0" smtClean="0"/>
              <a:t>Photo gallery</a:t>
            </a:r>
            <a:endParaRPr lang="en-US" dirty="0"/>
          </a:p>
        </p:txBody>
      </p:sp>
    </p:spTree>
    <p:extLst>
      <p:ext uri="{BB962C8B-B14F-4D97-AF65-F5344CB8AC3E}">
        <p14:creationId xmlns:p14="http://schemas.microsoft.com/office/powerpoint/2010/main" xmlns="" val="2903236947"/>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7F1656F6-F6BC-4E55-836E-6F18E4E87FE5}"/>
              </a:ext>
            </a:extLst>
          </p:cNvPr>
          <p:cNvGrpSpPr/>
          <p:nvPr/>
        </p:nvGrpSpPr>
        <p:grpSpPr>
          <a:xfrm>
            <a:off x="107504" y="0"/>
            <a:ext cx="5888083" cy="5143500"/>
            <a:chOff x="1" y="0"/>
            <a:chExt cx="7850776" cy="6858000"/>
          </a:xfrm>
        </p:grpSpPr>
        <p:sp>
          <p:nvSpPr>
            <p:cNvPr id="6" name="Rectangle 5">
              <a:extLst>
                <a:ext uri="{FF2B5EF4-FFF2-40B4-BE49-F238E27FC236}">
                  <a16:creationId xmlns:a16="http://schemas.microsoft.com/office/drawing/2014/main" xmlns="" id="{0215E9D9-ABCC-4956-BAB6-169B6B83E86C}"/>
                </a:ext>
              </a:extLst>
            </p:cNvPr>
            <p:cNvSpPr/>
            <p:nvPr/>
          </p:nvSpPr>
          <p:spPr>
            <a:xfrm>
              <a:off x="1" y="0"/>
              <a:ext cx="4558936"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xmlns="" id="{51CEA65D-BB6F-4996-9F48-1DB9612AF330}"/>
                </a:ext>
              </a:extLst>
            </p:cNvPr>
            <p:cNvSpPr/>
            <p:nvPr/>
          </p:nvSpPr>
          <p:spPr>
            <a:xfrm>
              <a:off x="4558937" y="0"/>
              <a:ext cx="3291840" cy="6858000"/>
            </a:xfrm>
            <a:prstGeom prst="rtTriangl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D63BC5B3-C000-40D8-B178-A44AF5E80369}"/>
              </a:ext>
            </a:extLst>
          </p:cNvPr>
          <p:cNvGrpSpPr/>
          <p:nvPr/>
        </p:nvGrpSpPr>
        <p:grpSpPr>
          <a:xfrm>
            <a:off x="1" y="0"/>
            <a:ext cx="5053692" cy="5143500"/>
            <a:chOff x="1" y="0"/>
            <a:chExt cx="6738256" cy="6858000"/>
          </a:xfrm>
        </p:grpSpPr>
        <p:sp>
          <p:nvSpPr>
            <p:cNvPr id="8" name="Right Triangle 7">
              <a:extLst>
                <a:ext uri="{FF2B5EF4-FFF2-40B4-BE49-F238E27FC236}">
                  <a16:creationId xmlns:a16="http://schemas.microsoft.com/office/drawing/2014/main" xmlns="" id="{A77C200C-5556-48F1-9360-92E3CD2BA2E4}"/>
                </a:ext>
              </a:extLst>
            </p:cNvPr>
            <p:cNvSpPr/>
            <p:nvPr/>
          </p:nvSpPr>
          <p:spPr>
            <a:xfrm>
              <a:off x="3446417" y="0"/>
              <a:ext cx="3291840" cy="6858000"/>
            </a:xfrm>
            <a:prstGeom prst="rtTriangl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5B5035DB-8772-465A-B832-F797D2634C89}"/>
                </a:ext>
              </a:extLst>
            </p:cNvPr>
            <p:cNvSpPr/>
            <p:nvPr/>
          </p:nvSpPr>
          <p:spPr>
            <a:xfrm>
              <a:off x="1" y="0"/>
              <a:ext cx="3446416"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Box 20">
            <a:extLst>
              <a:ext uri="{FF2B5EF4-FFF2-40B4-BE49-F238E27FC236}">
                <a16:creationId xmlns:a16="http://schemas.microsoft.com/office/drawing/2014/main" xmlns="" id="{9498DD4A-D1BE-40C2-B451-CCA791049D80}"/>
              </a:ext>
            </a:extLst>
          </p:cNvPr>
          <p:cNvSpPr txBox="1"/>
          <p:nvPr/>
        </p:nvSpPr>
        <p:spPr>
          <a:xfrm>
            <a:off x="803369" y="1940784"/>
            <a:ext cx="1894113" cy="615553"/>
          </a:xfrm>
          <a:prstGeom prst="rect">
            <a:avLst/>
          </a:prstGeom>
          <a:noFill/>
        </p:spPr>
        <p:txBody>
          <a:bodyPr wrap="square" lIns="53994" tIns="0" rIns="26999" bIns="0" rtlCol="0">
            <a:spAutoFit/>
          </a:bodyPr>
          <a:lstStyle/>
          <a:p>
            <a:endParaRPr lang="en-US" altLang="ko-KR" sz="4000" dirty="0">
              <a:latin typeface="Calibri" pitchFamily="34" charset="0"/>
              <a:cs typeface="Calibri" pitchFamily="34" charset="0"/>
            </a:endParaRPr>
          </a:p>
        </p:txBody>
      </p:sp>
      <p:sp>
        <p:nvSpPr>
          <p:cNvPr id="3" name="TextBox 2"/>
          <p:cNvSpPr txBox="1"/>
          <p:nvPr/>
        </p:nvSpPr>
        <p:spPr>
          <a:xfrm>
            <a:off x="653271" y="1101985"/>
            <a:ext cx="1679755" cy="461653"/>
          </a:xfrm>
          <a:prstGeom prst="rect">
            <a:avLst/>
          </a:prstGeom>
          <a:noFill/>
        </p:spPr>
        <p:txBody>
          <a:bodyPr wrap="square" lIns="91428" tIns="45714" rIns="91428" bIns="45714" rtlCol="0">
            <a:spAutoFit/>
          </a:bodyPr>
          <a:lstStyle/>
          <a:p>
            <a:pPr algn="ctr"/>
            <a:endParaRPr lang="en-IN" sz="2400" dirty="0">
              <a:latin typeface="Calibri" pitchFamily="34" charset="0"/>
              <a:cs typeface="Calibri" pitchFamily="34" charset="0"/>
            </a:endParaRPr>
          </a:p>
        </p:txBody>
      </p:sp>
      <p:sp>
        <p:nvSpPr>
          <p:cNvPr id="18" name="TextBox 17"/>
          <p:cNvSpPr txBox="1"/>
          <p:nvPr/>
        </p:nvSpPr>
        <p:spPr>
          <a:xfrm>
            <a:off x="8739368" y="4731990"/>
            <a:ext cx="441144" cy="261610"/>
          </a:xfrm>
          <a:prstGeom prst="rect">
            <a:avLst/>
          </a:prstGeom>
          <a:noFill/>
        </p:spPr>
        <p:txBody>
          <a:bodyPr wrap="square" rtlCol="0">
            <a:spAutoFit/>
          </a:bodyPr>
          <a:lstStyle/>
          <a:p>
            <a:r>
              <a:rPr lang="en-IN" sz="1100" b="1" dirty="0" smtClean="0">
                <a:solidFill>
                  <a:schemeClr val="bg1"/>
                </a:solidFill>
              </a:rPr>
              <a:t>17</a:t>
            </a:r>
            <a:endParaRPr lang="en-IN" sz="1100" b="1" dirty="0">
              <a:solidFill>
                <a:schemeClr val="bg1"/>
              </a:solidFill>
            </a:endParaRPr>
          </a:p>
        </p:txBody>
      </p:sp>
      <p:grpSp>
        <p:nvGrpSpPr>
          <p:cNvPr id="4" name="Group 3"/>
          <p:cNvGrpSpPr/>
          <p:nvPr/>
        </p:nvGrpSpPr>
        <p:grpSpPr>
          <a:xfrm>
            <a:off x="-7343" y="0"/>
            <a:ext cx="4219303" cy="5143500"/>
            <a:chOff x="-7343" y="0"/>
            <a:chExt cx="4219303" cy="5143500"/>
          </a:xfrm>
        </p:grpSpPr>
        <p:grpSp>
          <p:nvGrpSpPr>
            <p:cNvPr id="15" name="Group 14">
              <a:extLst>
                <a:ext uri="{FF2B5EF4-FFF2-40B4-BE49-F238E27FC236}">
                  <a16:creationId xmlns:a16="http://schemas.microsoft.com/office/drawing/2014/main" xmlns="" id="{D6DD2B41-F46C-4523-87DB-F74D4014FAA6}"/>
                </a:ext>
              </a:extLst>
            </p:cNvPr>
            <p:cNvGrpSpPr/>
            <p:nvPr/>
          </p:nvGrpSpPr>
          <p:grpSpPr>
            <a:xfrm>
              <a:off x="-7343" y="0"/>
              <a:ext cx="4219303" cy="5143500"/>
              <a:chOff x="1" y="0"/>
              <a:chExt cx="5625736" cy="6858000"/>
            </a:xfrm>
          </p:grpSpPr>
          <p:sp>
            <p:nvSpPr>
              <p:cNvPr id="10" name="Right Triangle 9">
                <a:extLst>
                  <a:ext uri="{FF2B5EF4-FFF2-40B4-BE49-F238E27FC236}">
                    <a16:creationId xmlns:a16="http://schemas.microsoft.com/office/drawing/2014/main" xmlns="" id="{587DFB1A-6B1A-403E-B410-E9DE17BA19E4}"/>
                  </a:ext>
                </a:extLst>
              </p:cNvPr>
              <p:cNvSpPr/>
              <p:nvPr/>
            </p:nvSpPr>
            <p:spPr>
              <a:xfrm>
                <a:off x="2333897" y="0"/>
                <a:ext cx="3291840" cy="6858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A4B953-7D92-4CFD-A389-8AA8D8368A52}"/>
                  </a:ext>
                </a:extLst>
              </p:cNvPr>
              <p:cNvSpPr/>
              <p:nvPr/>
            </p:nvSpPr>
            <p:spPr>
              <a:xfrm>
                <a:off x="1" y="0"/>
                <a:ext cx="2333896"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TextBox 15"/>
            <p:cNvSpPr txBox="1"/>
            <p:nvPr/>
          </p:nvSpPr>
          <p:spPr>
            <a:xfrm>
              <a:off x="0" y="195486"/>
              <a:ext cx="1987055" cy="316742"/>
            </a:xfrm>
            <a:custGeom>
              <a:avLst/>
              <a:gdLst>
                <a:gd name="connsiteX0" fmla="*/ 0 w 2195736"/>
                <a:gd name="connsiteY0" fmla="*/ 0 h 307777"/>
                <a:gd name="connsiteX1" fmla="*/ 2195736 w 2195736"/>
                <a:gd name="connsiteY1" fmla="*/ 0 h 307777"/>
                <a:gd name="connsiteX2" fmla="*/ 2195736 w 2195736"/>
                <a:gd name="connsiteY2" fmla="*/ 307777 h 307777"/>
                <a:gd name="connsiteX3" fmla="*/ 0 w 2195736"/>
                <a:gd name="connsiteY3" fmla="*/ 307777 h 307777"/>
                <a:gd name="connsiteX4" fmla="*/ 0 w 2195736"/>
                <a:gd name="connsiteY4" fmla="*/ 0 h 307777"/>
                <a:gd name="connsiteX0" fmla="*/ 0 w 2195736"/>
                <a:gd name="connsiteY0" fmla="*/ 0 h 307777"/>
                <a:gd name="connsiteX1" fmla="*/ 2195736 w 2195736"/>
                <a:gd name="connsiteY1" fmla="*/ 0 h 307777"/>
                <a:gd name="connsiteX2" fmla="*/ 1890936 w 2195736"/>
                <a:gd name="connsiteY2" fmla="*/ 298813 h 307777"/>
                <a:gd name="connsiteX3" fmla="*/ 0 w 2195736"/>
                <a:gd name="connsiteY3" fmla="*/ 307777 h 307777"/>
                <a:gd name="connsiteX4" fmla="*/ 0 w 2195736"/>
                <a:gd name="connsiteY4" fmla="*/ 0 h 307777"/>
                <a:gd name="connsiteX0" fmla="*/ 0 w 2416361"/>
                <a:gd name="connsiteY0" fmla="*/ 0 h 307777"/>
                <a:gd name="connsiteX1" fmla="*/ 2195736 w 2416361"/>
                <a:gd name="connsiteY1" fmla="*/ 0 h 307777"/>
                <a:gd name="connsiteX2" fmla="*/ 2416361 w 2416361"/>
                <a:gd name="connsiteY2" fmla="*/ 298813 h 307777"/>
                <a:gd name="connsiteX3" fmla="*/ 0 w 2416361"/>
                <a:gd name="connsiteY3" fmla="*/ 307777 h 307777"/>
                <a:gd name="connsiteX4" fmla="*/ 0 w 2416361"/>
                <a:gd name="connsiteY4" fmla="*/ 0 h 307777"/>
                <a:gd name="connsiteX0" fmla="*/ 0 w 2416361"/>
                <a:gd name="connsiteY0" fmla="*/ 8965 h 316742"/>
                <a:gd name="connsiteX1" fmla="*/ 2227904 w 2416361"/>
                <a:gd name="connsiteY1" fmla="*/ 0 h 316742"/>
                <a:gd name="connsiteX2" fmla="*/ 2416361 w 2416361"/>
                <a:gd name="connsiteY2" fmla="*/ 307778 h 316742"/>
                <a:gd name="connsiteX3" fmla="*/ 0 w 2416361"/>
                <a:gd name="connsiteY3" fmla="*/ 316742 h 316742"/>
                <a:gd name="connsiteX4" fmla="*/ 0 w 2416361"/>
                <a:gd name="connsiteY4" fmla="*/ 8965 h 316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6361" h="316742">
                  <a:moveTo>
                    <a:pt x="0" y="8965"/>
                  </a:moveTo>
                  <a:lnTo>
                    <a:pt x="2227904" y="0"/>
                  </a:lnTo>
                  <a:lnTo>
                    <a:pt x="2416361" y="307778"/>
                  </a:lnTo>
                  <a:lnTo>
                    <a:pt x="0" y="316742"/>
                  </a:lnTo>
                  <a:lnTo>
                    <a:pt x="0" y="8965"/>
                  </a:lnTo>
                  <a:close/>
                </a:path>
              </a:pathLst>
            </a:custGeom>
            <a:solidFill>
              <a:schemeClr val="accent5"/>
            </a:solidFill>
          </p:spPr>
          <p:txBody>
            <a:bodyPr wrap="square" rtlCol="0">
              <a:spAutoFit/>
            </a:bodyPr>
            <a:lstStyle/>
            <a:p>
              <a:endParaRPr lang="en-IN" dirty="0"/>
            </a:p>
          </p:txBody>
        </p:sp>
      </p:grpSp>
      <p:sp>
        <p:nvSpPr>
          <p:cNvPr id="19" name="TextBox 18"/>
          <p:cNvSpPr txBox="1"/>
          <p:nvPr/>
        </p:nvSpPr>
        <p:spPr>
          <a:xfrm>
            <a:off x="323528" y="151263"/>
            <a:ext cx="1188132"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Snapshots</a:t>
            </a:r>
            <a:endParaRPr lang="en-IN" sz="1800" b="1" dirty="0">
              <a:solidFill>
                <a:schemeClr val="bg1"/>
              </a:solidFill>
              <a:latin typeface="Times New Roman" pitchFamily="18" charset="0"/>
              <a:cs typeface="Times New Roman" pitchFamily="18" charset="0"/>
            </a:endParaRPr>
          </a:p>
        </p:txBody>
      </p:sp>
      <p:sp>
        <p:nvSpPr>
          <p:cNvPr id="23" name="TextBox 22"/>
          <p:cNvSpPr txBox="1"/>
          <p:nvPr/>
        </p:nvSpPr>
        <p:spPr>
          <a:xfrm>
            <a:off x="231575" y="4659982"/>
            <a:ext cx="2684241" cy="276999"/>
          </a:xfrm>
          <a:prstGeom prst="rect">
            <a:avLst/>
          </a:prstGeom>
          <a:noFill/>
        </p:spPr>
        <p:txBody>
          <a:bodyPr wrap="square" rtlCol="0">
            <a:spAutoFit/>
          </a:bodyPr>
          <a:lstStyle/>
          <a:p>
            <a:pPr algn="ctr"/>
            <a:r>
              <a:rPr lang="en-IN" sz="1200" dirty="0" smtClean="0">
                <a:solidFill>
                  <a:schemeClr val="bg1"/>
                </a:solidFill>
                <a:latin typeface="Times New Roman" pitchFamily="18" charset="0"/>
                <a:cs typeface="Times New Roman" pitchFamily="18" charset="0"/>
              </a:rPr>
              <a:t>Online food </a:t>
            </a:r>
            <a:r>
              <a:rPr lang="en-IN" sz="1200" dirty="0" smtClean="0">
                <a:solidFill>
                  <a:schemeClr val="bg1"/>
                </a:solidFill>
                <a:latin typeface="Times New Roman" pitchFamily="18" charset="0"/>
                <a:cs typeface="Times New Roman" pitchFamily="18" charset="0"/>
              </a:rPr>
              <a:t>order</a:t>
            </a:r>
            <a:endParaRPr lang="en-IN" sz="1200" dirty="0">
              <a:solidFill>
                <a:schemeClr val="bg1"/>
              </a:solidFill>
              <a:latin typeface="Times New Roman" pitchFamily="18" charset="0"/>
              <a:cs typeface="Times New Roman" pitchFamily="18" charset="0"/>
            </a:endParaRPr>
          </a:p>
        </p:txBody>
      </p:sp>
      <p:sp>
        <p:nvSpPr>
          <p:cNvPr id="24" name="TextBox 23"/>
          <p:cNvSpPr txBox="1"/>
          <p:nvPr/>
        </p:nvSpPr>
        <p:spPr>
          <a:xfrm>
            <a:off x="3635896" y="4731990"/>
            <a:ext cx="2684241" cy="276999"/>
          </a:xfrm>
          <a:prstGeom prst="rect">
            <a:avLst/>
          </a:prstGeom>
          <a:noFill/>
        </p:spPr>
        <p:txBody>
          <a:bodyPr wrap="square" rtlCol="0">
            <a:spAutoFit/>
          </a:bodyPr>
          <a:lstStyle/>
          <a:p>
            <a:pPr algn="ctr"/>
            <a:r>
              <a:rPr lang="en-IN" sz="1200" dirty="0" smtClean="0">
                <a:solidFill>
                  <a:schemeClr val="bg1"/>
                </a:solidFill>
                <a:latin typeface="Times New Roman" pitchFamily="18" charset="0"/>
                <a:cs typeface="Times New Roman" pitchFamily="18" charset="0"/>
              </a:rPr>
              <a:t>Login page</a:t>
            </a:r>
            <a:endParaRPr lang="en-IN" sz="1200" dirty="0">
              <a:solidFill>
                <a:schemeClr val="bg1"/>
              </a:solidFill>
              <a:latin typeface="Times New Roman" pitchFamily="18" charset="0"/>
              <a:cs typeface="Times New Roman" pitchFamily="18" charset="0"/>
            </a:endParaRPr>
          </a:p>
        </p:txBody>
      </p:sp>
      <p:sp>
        <p:nvSpPr>
          <p:cNvPr id="25" name="TextBox 24"/>
          <p:cNvSpPr txBox="1"/>
          <p:nvPr/>
        </p:nvSpPr>
        <p:spPr>
          <a:xfrm>
            <a:off x="6156176" y="4659982"/>
            <a:ext cx="2684241" cy="276999"/>
          </a:xfrm>
          <a:prstGeom prst="rect">
            <a:avLst/>
          </a:prstGeom>
          <a:noFill/>
        </p:spPr>
        <p:txBody>
          <a:bodyPr wrap="square" rtlCol="0">
            <a:spAutoFit/>
          </a:bodyPr>
          <a:lstStyle/>
          <a:p>
            <a:pPr algn="ctr"/>
            <a:r>
              <a:rPr lang="en-IN" sz="1200" dirty="0" smtClean="0">
                <a:solidFill>
                  <a:schemeClr val="bg1"/>
                </a:solidFill>
                <a:latin typeface="Times New Roman" pitchFamily="18" charset="0"/>
                <a:cs typeface="Times New Roman" pitchFamily="18" charset="0"/>
              </a:rPr>
              <a:t>Sign up page</a:t>
            </a:r>
            <a:endParaRPr lang="en-IN" sz="1200" dirty="0">
              <a:solidFill>
                <a:schemeClr val="bg1"/>
              </a:solidFill>
              <a:latin typeface="Times New Roman" pitchFamily="18" charset="0"/>
              <a:cs typeface="Times New Roman" pitchFamily="18" charset="0"/>
            </a:endParaRPr>
          </a:p>
        </p:txBody>
      </p:sp>
      <p:pic>
        <p:nvPicPr>
          <p:cNvPr id="26" name="Picture 25" descr="Screenshot (53).png"/>
          <p:cNvPicPr>
            <a:picLocks noChangeAspect="1"/>
          </p:cNvPicPr>
          <p:nvPr/>
        </p:nvPicPr>
        <p:blipFill>
          <a:blip r:embed="rId2"/>
          <a:stretch>
            <a:fillRect/>
          </a:stretch>
        </p:blipFill>
        <p:spPr>
          <a:xfrm>
            <a:off x="179512" y="555526"/>
            <a:ext cx="3168352" cy="4083918"/>
          </a:xfrm>
          <a:prstGeom prst="rect">
            <a:avLst/>
          </a:prstGeom>
        </p:spPr>
      </p:pic>
      <p:pic>
        <p:nvPicPr>
          <p:cNvPr id="29" name="Picture 28" descr="Screenshot (56).png"/>
          <p:cNvPicPr>
            <a:picLocks noChangeAspect="1"/>
          </p:cNvPicPr>
          <p:nvPr/>
        </p:nvPicPr>
        <p:blipFill>
          <a:blip r:embed="rId3"/>
          <a:stretch>
            <a:fillRect/>
          </a:stretch>
        </p:blipFill>
        <p:spPr>
          <a:xfrm>
            <a:off x="3491880" y="555526"/>
            <a:ext cx="3096344" cy="4104456"/>
          </a:xfrm>
          <a:prstGeom prst="rect">
            <a:avLst/>
          </a:prstGeom>
        </p:spPr>
      </p:pic>
      <p:pic>
        <p:nvPicPr>
          <p:cNvPr id="30" name="Picture 29" descr="Screenshot (57).png"/>
          <p:cNvPicPr>
            <a:picLocks noChangeAspect="1"/>
          </p:cNvPicPr>
          <p:nvPr/>
        </p:nvPicPr>
        <p:blipFill>
          <a:blip r:embed="rId4"/>
          <a:stretch>
            <a:fillRect/>
          </a:stretch>
        </p:blipFill>
        <p:spPr>
          <a:xfrm>
            <a:off x="6804248" y="627534"/>
            <a:ext cx="2232248" cy="3960440"/>
          </a:xfrm>
          <a:prstGeom prst="rect">
            <a:avLst/>
          </a:prstGeom>
        </p:spPr>
      </p:pic>
    </p:spTree>
    <p:extLst>
      <p:ext uri="{BB962C8B-B14F-4D97-AF65-F5344CB8AC3E}">
        <p14:creationId xmlns:p14="http://schemas.microsoft.com/office/powerpoint/2010/main" xmlns="" val="943015794"/>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19</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07</a:t>
            </a:r>
            <a:endParaRPr sz="3000" b="1" dirty="0">
              <a:solidFill>
                <a:srgbClr val="3F5378"/>
              </a:solidFill>
              <a:latin typeface="Roboto Condensed"/>
              <a:ea typeface="Roboto Condensed"/>
              <a:cs typeface="Roboto Condensed"/>
              <a:sym typeface="Roboto Condensed"/>
            </a:endParaRPr>
          </a:p>
        </p:txBody>
      </p:sp>
      <p:sp>
        <p:nvSpPr>
          <p:cNvPr id="6" name="TextBox 5"/>
          <p:cNvSpPr txBox="1"/>
          <p:nvPr/>
        </p:nvSpPr>
        <p:spPr>
          <a:xfrm>
            <a:off x="251520" y="3507854"/>
            <a:ext cx="4680520" cy="707886"/>
          </a:xfrm>
          <a:prstGeom prst="rect">
            <a:avLst/>
          </a:prstGeom>
          <a:noFill/>
        </p:spPr>
        <p:txBody>
          <a:bodyPr wrap="square" rtlCol="0">
            <a:spAutoFit/>
          </a:bodyPr>
          <a:lstStyle/>
          <a:p>
            <a:r>
              <a:rPr lang="en-IN" sz="4000" dirty="0" smtClean="0">
                <a:solidFill>
                  <a:srgbClr val="FFC000"/>
                </a:solidFill>
                <a:latin typeface="Times New Roman" pitchFamily="18" charset="0"/>
                <a:cs typeface="Times New Roman" pitchFamily="18" charset="0"/>
              </a:rPr>
              <a:t>CONCLUSION</a:t>
            </a:r>
            <a:endParaRPr lang="en-IN" sz="40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1930037352"/>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latin typeface="Times New Roman" pitchFamily="18" charset="0"/>
                <a:cs typeface="Times New Roman" pitchFamily="18" charset="0"/>
              </a:rPr>
              <a:t>TOPICS</a:t>
            </a:r>
            <a:endParaRPr sz="2800" dirty="0">
              <a:latin typeface="Times New Roman" pitchFamily="18" charset="0"/>
              <a:cs typeface="Times New Roman" pitchFamily="18" charset="0"/>
            </a:endParaRPr>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2</a:t>
            </a:fld>
            <a:endParaRPr dirty="0"/>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p:cNvSpPr txBox="1"/>
          <p:nvPr/>
        </p:nvSpPr>
        <p:spPr>
          <a:xfrm>
            <a:off x="251520" y="1543893"/>
            <a:ext cx="5256584" cy="307777"/>
          </a:xfrm>
          <a:prstGeom prst="rect">
            <a:avLst/>
          </a:prstGeom>
          <a:solidFill>
            <a:schemeClr val="accent3">
              <a:lumMod val="50000"/>
            </a:schemeClr>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01. Introduction</a:t>
            </a:r>
            <a:endParaRPr lang="en-IN" dirty="0">
              <a:solidFill>
                <a:schemeClr val="bg1"/>
              </a:solidFill>
              <a:latin typeface="Times New Roman" pitchFamily="18" charset="0"/>
              <a:cs typeface="Times New Roman" pitchFamily="18" charset="0"/>
            </a:endParaRPr>
          </a:p>
        </p:txBody>
      </p:sp>
      <p:sp>
        <p:nvSpPr>
          <p:cNvPr id="27" name="TextBox 26"/>
          <p:cNvSpPr txBox="1"/>
          <p:nvPr/>
        </p:nvSpPr>
        <p:spPr>
          <a:xfrm>
            <a:off x="611560" y="1934711"/>
            <a:ext cx="5256584" cy="307777"/>
          </a:xfrm>
          <a:prstGeom prst="rect">
            <a:avLst/>
          </a:prstGeom>
          <a:solidFill>
            <a:schemeClr val="accent5"/>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02. Features</a:t>
            </a:r>
            <a:endParaRPr lang="en-IN" dirty="0">
              <a:solidFill>
                <a:schemeClr val="bg1"/>
              </a:solidFill>
              <a:latin typeface="Times New Roman" pitchFamily="18" charset="0"/>
              <a:cs typeface="Times New Roman" pitchFamily="18" charset="0"/>
            </a:endParaRPr>
          </a:p>
        </p:txBody>
      </p:sp>
      <p:sp>
        <p:nvSpPr>
          <p:cNvPr id="28" name="TextBox 27"/>
          <p:cNvSpPr txBox="1"/>
          <p:nvPr/>
        </p:nvSpPr>
        <p:spPr>
          <a:xfrm>
            <a:off x="251520" y="2355726"/>
            <a:ext cx="5256584" cy="307777"/>
          </a:xfrm>
          <a:prstGeom prst="rect">
            <a:avLst/>
          </a:prstGeom>
          <a:solidFill>
            <a:schemeClr val="accent3">
              <a:lumMod val="50000"/>
            </a:schemeClr>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03. Tools and Technology </a:t>
            </a:r>
            <a:endParaRPr lang="en-IN" dirty="0">
              <a:solidFill>
                <a:schemeClr val="bg1"/>
              </a:solidFill>
              <a:latin typeface="Times New Roman" pitchFamily="18" charset="0"/>
              <a:cs typeface="Times New Roman" pitchFamily="18" charset="0"/>
            </a:endParaRPr>
          </a:p>
        </p:txBody>
      </p:sp>
      <p:sp>
        <p:nvSpPr>
          <p:cNvPr id="29" name="TextBox 28"/>
          <p:cNvSpPr txBox="1"/>
          <p:nvPr/>
        </p:nvSpPr>
        <p:spPr>
          <a:xfrm>
            <a:off x="611560" y="2768029"/>
            <a:ext cx="5256584" cy="307777"/>
          </a:xfrm>
          <a:prstGeom prst="rect">
            <a:avLst/>
          </a:prstGeom>
          <a:solidFill>
            <a:schemeClr val="accent5"/>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04. Functionality and User Right Diagram </a:t>
            </a:r>
            <a:endParaRPr lang="en-IN" dirty="0">
              <a:solidFill>
                <a:schemeClr val="bg1"/>
              </a:solidFill>
              <a:latin typeface="Times New Roman" pitchFamily="18" charset="0"/>
              <a:cs typeface="Times New Roman" pitchFamily="18" charset="0"/>
            </a:endParaRPr>
          </a:p>
        </p:txBody>
      </p:sp>
      <p:sp>
        <p:nvSpPr>
          <p:cNvPr id="30" name="TextBox 29"/>
          <p:cNvSpPr txBox="1"/>
          <p:nvPr/>
        </p:nvSpPr>
        <p:spPr>
          <a:xfrm>
            <a:off x="251520" y="3200077"/>
            <a:ext cx="5256584" cy="307777"/>
          </a:xfrm>
          <a:prstGeom prst="rect">
            <a:avLst/>
          </a:prstGeom>
          <a:solidFill>
            <a:schemeClr val="accent3">
              <a:lumMod val="50000"/>
            </a:schemeClr>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05. Modules and Internal Structure</a:t>
            </a:r>
            <a:endParaRPr lang="en-IN" dirty="0">
              <a:solidFill>
                <a:schemeClr val="bg1"/>
              </a:solidFill>
              <a:latin typeface="Times New Roman" pitchFamily="18" charset="0"/>
              <a:cs typeface="Times New Roman" pitchFamily="18" charset="0"/>
            </a:endParaRPr>
          </a:p>
        </p:txBody>
      </p:sp>
      <p:grpSp>
        <p:nvGrpSpPr>
          <p:cNvPr id="33" name="Google Shape;1440;p47"/>
          <p:cNvGrpSpPr/>
          <p:nvPr/>
        </p:nvGrpSpPr>
        <p:grpSpPr>
          <a:xfrm>
            <a:off x="6476704" y="1491630"/>
            <a:ext cx="2343768" cy="2710436"/>
            <a:chOff x="6506504" y="937343"/>
            <a:chExt cx="744273" cy="793950"/>
          </a:xfrm>
        </p:grpSpPr>
        <p:sp>
          <p:nvSpPr>
            <p:cNvPr id="34" name="Google Shape;1441;p47"/>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rgbClr val="FFC000"/>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5" name="Google Shape;1442;p47"/>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3">
                <a:lumMod val="500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36" name="Google Shape;1443;p47"/>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37" name="Google Shape;1444;p47"/>
            <p:cNvGrpSpPr/>
            <p:nvPr/>
          </p:nvGrpSpPr>
          <p:grpSpPr>
            <a:xfrm>
              <a:off x="6506504" y="937343"/>
              <a:ext cx="744273" cy="793950"/>
              <a:chOff x="6565437" y="1588001"/>
              <a:chExt cx="744273" cy="793950"/>
            </a:xfrm>
          </p:grpSpPr>
          <p:sp>
            <p:nvSpPr>
              <p:cNvPr id="38" name="Google Shape;1445;p47"/>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39" name="Google Shape;1446;p47"/>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0" name="Google Shape;1447;p47"/>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1" name="Google Shape;1448;p47"/>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2" name="Google Shape;1449;p47"/>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3" name="Google Shape;1450;p47"/>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4" name="Google Shape;1451;p47"/>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5" name="Google Shape;1452;p47"/>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6" name="Google Shape;1453;p47"/>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47" name="Google Shape;1454;p47"/>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48" name="TextBox 47"/>
          <p:cNvSpPr txBox="1"/>
          <p:nvPr/>
        </p:nvSpPr>
        <p:spPr>
          <a:xfrm>
            <a:off x="611560" y="3632125"/>
            <a:ext cx="5256584" cy="307777"/>
          </a:xfrm>
          <a:prstGeom prst="rect">
            <a:avLst/>
          </a:prstGeom>
          <a:solidFill>
            <a:schemeClr val="accent5"/>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06. </a:t>
            </a:r>
            <a:r>
              <a:rPr lang="en-IN" dirty="0" smtClean="0">
                <a:solidFill>
                  <a:schemeClr val="bg1"/>
                </a:solidFill>
                <a:latin typeface="Times New Roman" pitchFamily="18" charset="0"/>
                <a:cs typeface="Times New Roman" pitchFamily="18" charset="0"/>
              </a:rPr>
              <a:t>Snapshots </a:t>
            </a:r>
            <a:endParaRPr lang="en-IN" dirty="0">
              <a:solidFill>
                <a:schemeClr val="bg1"/>
              </a:solidFill>
              <a:latin typeface="Times New Roman" pitchFamily="18" charset="0"/>
              <a:cs typeface="Times New Roman" pitchFamily="18" charset="0"/>
            </a:endParaRPr>
          </a:p>
        </p:txBody>
      </p:sp>
      <p:sp>
        <p:nvSpPr>
          <p:cNvPr id="49" name="TextBox 48"/>
          <p:cNvSpPr txBox="1"/>
          <p:nvPr/>
        </p:nvSpPr>
        <p:spPr>
          <a:xfrm>
            <a:off x="251520" y="4064173"/>
            <a:ext cx="5256584" cy="307777"/>
          </a:xfrm>
          <a:prstGeom prst="rect">
            <a:avLst/>
          </a:prstGeom>
          <a:solidFill>
            <a:schemeClr val="accent3">
              <a:lumMod val="50000"/>
            </a:schemeClr>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07. Conclusion</a:t>
            </a:r>
            <a:endParaRPr lang="en-IN" dirty="0">
              <a:solidFill>
                <a:schemeClr val="bg1"/>
              </a:solidFill>
              <a:latin typeface="Times New Roman" pitchFamily="18" charset="0"/>
              <a:cs typeface="Times New Roman" pitchFamily="18" charset="0"/>
            </a:endParaRPr>
          </a:p>
        </p:txBody>
      </p:sp>
      <p:sp>
        <p:nvSpPr>
          <p:cNvPr id="50" name="TextBox 49"/>
          <p:cNvSpPr txBox="1"/>
          <p:nvPr/>
        </p:nvSpPr>
        <p:spPr>
          <a:xfrm>
            <a:off x="611560" y="4496221"/>
            <a:ext cx="5256584" cy="307777"/>
          </a:xfrm>
          <a:prstGeom prst="rect">
            <a:avLst/>
          </a:prstGeom>
          <a:solidFill>
            <a:schemeClr val="accent5"/>
          </a:solidFill>
          <a:effectLst>
            <a:outerShdw blurRad="50800" dist="38100" dir="8100000" algn="tr" rotWithShape="0">
              <a:prstClr val="black">
                <a:alpha val="40000"/>
              </a:prstClr>
            </a:outerShdw>
          </a:effectLst>
        </p:spPr>
        <p:txBody>
          <a:bodyPr wrap="square" rtlCol="0">
            <a:spAutoFit/>
          </a:bodyPr>
          <a:lstStyle/>
          <a:p>
            <a:r>
              <a:rPr lang="en-IN" dirty="0" smtClean="0">
                <a:solidFill>
                  <a:schemeClr val="bg1"/>
                </a:solidFill>
                <a:latin typeface="Times New Roman" pitchFamily="18" charset="0"/>
                <a:cs typeface="Times New Roman" pitchFamily="18" charset="0"/>
              </a:rPr>
              <a:t>08. References </a:t>
            </a:r>
            <a:endParaRPr lang="en-IN" dirty="0">
              <a:solidFill>
                <a:schemeClr val="bg1"/>
              </a:solidFill>
              <a:latin typeface="Times New Roman" pitchFamily="18" charset="0"/>
              <a:cs typeface="Times New Roman" pitchFamily="18" charset="0"/>
            </a:endParaRPr>
          </a:p>
        </p:txBody>
      </p:sp>
    </p:spTree>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latin typeface="Times New Roman" pitchFamily="18" charset="0"/>
                <a:cs typeface="Times New Roman" pitchFamily="18" charset="0"/>
              </a:rPr>
              <a:t>CONCLUSION</a:t>
            </a:r>
            <a:endParaRPr sz="2800" dirty="0">
              <a:latin typeface="Times New Roman" pitchFamily="18" charset="0"/>
              <a:cs typeface="Times New Roman" pitchFamily="18" charset="0"/>
            </a:endParaRPr>
          </a:p>
        </p:txBody>
      </p:sp>
      <p:sp>
        <p:nvSpPr>
          <p:cNvPr id="446" name="Google Shape;446;p2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20</a:t>
            </a:fld>
            <a:endParaRPr/>
          </a:p>
        </p:txBody>
      </p:sp>
      <p:grpSp>
        <p:nvGrpSpPr>
          <p:cNvPr id="450" name="Google Shape;450;p28"/>
          <p:cNvGrpSpPr/>
          <p:nvPr/>
        </p:nvGrpSpPr>
        <p:grpSpPr>
          <a:xfrm>
            <a:off x="305070" y="605926"/>
            <a:ext cx="323793" cy="339493"/>
            <a:chOff x="5961125" y="1623900"/>
            <a:chExt cx="427450" cy="448175"/>
          </a:xfrm>
        </p:grpSpPr>
        <p:sp>
          <p:nvSpPr>
            <p:cNvPr id="451" name="Google Shape;451;p28"/>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p:cNvSpPr txBox="1"/>
          <p:nvPr/>
        </p:nvSpPr>
        <p:spPr>
          <a:xfrm>
            <a:off x="1115616" y="1995686"/>
            <a:ext cx="6192688" cy="4001095"/>
          </a:xfrm>
          <a:prstGeom prst="rect">
            <a:avLst/>
          </a:prstGeom>
          <a:noFill/>
        </p:spPr>
        <p:txBody>
          <a:bodyPr wrap="square" rtlCol="0">
            <a:spAutoFit/>
          </a:bodyPr>
          <a:lstStyle/>
          <a:p>
            <a:r>
              <a:rPr lang="en-IN" sz="1600" b="1" dirty="0" smtClean="0"/>
              <a:t>It is concluded that the application works well and satisfy the company and user. The application is tested well and errors are properly debugged. The site is simultaneously accessed from more than one system. Simultaneously login from more than one place is tested.</a:t>
            </a:r>
            <a:endParaRPr lang="en-US" sz="1600" dirty="0" smtClean="0"/>
          </a:p>
          <a:p>
            <a:r>
              <a:rPr lang="en-IN" sz="1600" b="1" dirty="0" smtClean="0"/>
              <a:t>This site works according to the restriction provided in their respective browser. Further enhancement can be made to the application, so that the web site functions very interactive and useful to existing application. The application satisfies both the company and user by eliminating more input. The speed of the transactions become more enough now.</a:t>
            </a:r>
            <a:endParaRPr lang="en-US" sz="1600" dirty="0" smtClean="0"/>
          </a:p>
          <a:p>
            <a:r>
              <a:rPr lang="en-IN" sz="1200" b="1" dirty="0" smtClean="0"/>
              <a:t> </a:t>
            </a:r>
            <a:endParaRPr lang="en-US" sz="1200" b="1" dirty="0" smtClean="0"/>
          </a:p>
          <a:p>
            <a:r>
              <a:rPr lang="en-IN" sz="1200" b="1" dirty="0" smtClean="0"/>
              <a:t> </a:t>
            </a:r>
            <a:endParaRPr lang="en-US" sz="1200" b="1" dirty="0" smtClean="0"/>
          </a:p>
          <a:p>
            <a:r>
              <a:rPr lang="en-IN" sz="1200" b="1" dirty="0" smtClean="0"/>
              <a:t> </a:t>
            </a:r>
            <a:endParaRPr lang="en-US" sz="1200" dirty="0" smtClean="0"/>
          </a:p>
          <a:p>
            <a:r>
              <a:rPr lang="en-IN" sz="1200" b="1" dirty="0" smtClean="0"/>
              <a:t> </a:t>
            </a:r>
            <a:endParaRPr lang="en-US" sz="1200" dirty="0" smtClean="0"/>
          </a:p>
          <a:p>
            <a:r>
              <a:rPr lang="en-IN" sz="1200" b="1" dirty="0" smtClean="0"/>
              <a:t> </a:t>
            </a:r>
            <a:endParaRPr lang="en-US" sz="1200" dirty="0" smtClean="0"/>
          </a:p>
          <a:p>
            <a:pPr marL="457200" marR="140970" algn="just">
              <a:lnSpc>
                <a:spcPct val="150000"/>
              </a:lnSpc>
            </a:pPr>
            <a:endParaRPr lang="en-IN" sz="1200" dirty="0">
              <a:latin typeface="Times New Roman"/>
              <a:ea typeface="Times New Roman"/>
            </a:endParaRPr>
          </a:p>
        </p:txBody>
      </p:sp>
      <p:pic>
        <p:nvPicPr>
          <p:cNvPr id="13" name="Picture 4"/>
          <p:cNvPicPr>
            <a:picLocks noChangeAspect="1" noChangeArrowheads="1"/>
          </p:cNvPicPr>
          <p:nvPr/>
        </p:nvPicPr>
        <p:blipFill>
          <a:blip r:embed="rId3" cstate="print">
            <a:duotone>
              <a:prstClr val="black"/>
              <a:schemeClr val="accent5">
                <a:tint val="45000"/>
                <a:satMod val="400000"/>
              </a:schemeClr>
            </a:duotone>
            <a:extLst>
              <a:ext uri="{BEBA8EAE-BF5A-486C-A8C5-ECC9F3942E4B}">
                <a14:imgProps xmlns:a14="http://schemas.microsoft.com/office/drawing/2010/main" xmlns="">
                  <a14:imgLayer r:embed="rId4">
                    <a14:imgEffect>
                      <a14:saturation sat="0"/>
                    </a14:imgEffect>
                    <a14:imgEffect>
                      <a14:brightnessContrast bright="40000" contrast="-40000"/>
                    </a14:imgEffect>
                  </a14:imgLayer>
                </a14:imgProps>
              </a:ext>
              <a:ext uri="{28A0092B-C50C-407E-A947-70E740481C1C}">
                <a14:useLocalDpi xmlns:a14="http://schemas.microsoft.com/office/drawing/2010/main" xmlns="" val="0"/>
              </a:ext>
            </a:extLst>
          </a:blip>
          <a:srcRect/>
          <a:stretch>
            <a:fillRect/>
          </a:stretch>
        </p:blipFill>
        <p:spPr bwMode="auto">
          <a:xfrm>
            <a:off x="827584" y="1923678"/>
            <a:ext cx="307975" cy="2865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4" name="Picture 4"/>
          <p:cNvPicPr>
            <a:picLocks noChangeAspect="1" noChangeArrowheads="1"/>
          </p:cNvPicPr>
          <p:nvPr/>
        </p:nvPicPr>
        <p:blipFill>
          <a:blip r:embed="rId3" cstate="print">
            <a:duotone>
              <a:prstClr val="black"/>
              <a:schemeClr val="accent5">
                <a:tint val="45000"/>
                <a:satMod val="400000"/>
              </a:schemeClr>
            </a:duotone>
            <a:extLst>
              <a:ext uri="{BEBA8EAE-BF5A-486C-A8C5-ECC9F3942E4B}">
                <a14:imgProps xmlns:a14="http://schemas.microsoft.com/office/drawing/2010/main" xmlns="">
                  <a14:imgLayer r:embed="rId4">
                    <a14:imgEffect>
                      <a14:saturation sat="0"/>
                    </a14:imgEffect>
                    <a14:imgEffect>
                      <a14:brightnessContrast bright="40000" contrast="-40000"/>
                    </a14:imgEffect>
                  </a14:imgLayer>
                </a14:imgProps>
              </a:ext>
              <a:ext uri="{28A0092B-C50C-407E-A947-70E740481C1C}">
                <a14:useLocalDpi xmlns:a14="http://schemas.microsoft.com/office/drawing/2010/main" xmlns="" val="0"/>
              </a:ext>
            </a:extLst>
          </a:blip>
          <a:srcRect/>
          <a:stretch>
            <a:fillRect/>
          </a:stretch>
        </p:blipFill>
        <p:spPr bwMode="auto">
          <a:xfrm rot="10800000">
            <a:off x="6660232" y="4659982"/>
            <a:ext cx="307975" cy="28654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2900800213"/>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21</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08</a:t>
            </a:r>
            <a:endParaRPr sz="3000" b="1" dirty="0">
              <a:solidFill>
                <a:srgbClr val="3F5378"/>
              </a:solidFill>
              <a:latin typeface="Roboto Condensed"/>
              <a:ea typeface="Roboto Condensed"/>
              <a:cs typeface="Roboto Condensed"/>
              <a:sym typeface="Roboto Condensed"/>
            </a:endParaRPr>
          </a:p>
        </p:txBody>
      </p:sp>
      <p:sp>
        <p:nvSpPr>
          <p:cNvPr id="6" name="TextBox 5"/>
          <p:cNvSpPr txBox="1"/>
          <p:nvPr/>
        </p:nvSpPr>
        <p:spPr>
          <a:xfrm>
            <a:off x="251520" y="3507854"/>
            <a:ext cx="4680520" cy="707886"/>
          </a:xfrm>
          <a:prstGeom prst="rect">
            <a:avLst/>
          </a:prstGeom>
          <a:noFill/>
        </p:spPr>
        <p:txBody>
          <a:bodyPr wrap="square" rtlCol="0">
            <a:spAutoFit/>
          </a:bodyPr>
          <a:lstStyle/>
          <a:p>
            <a:r>
              <a:rPr lang="en-IN" sz="4000" dirty="0" smtClean="0">
                <a:solidFill>
                  <a:srgbClr val="FFC000"/>
                </a:solidFill>
                <a:latin typeface="Times New Roman" pitchFamily="18" charset="0"/>
                <a:cs typeface="Times New Roman" pitchFamily="18" charset="0"/>
              </a:rPr>
              <a:t>REFERENCES</a:t>
            </a:r>
            <a:endParaRPr lang="en-IN" sz="40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1930037352"/>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8"/>
          <p:cNvSpPr txBox="1">
            <a:spLocks noGrp="1"/>
          </p:cNvSpPr>
          <p:nvPr>
            <p:ph type="title"/>
          </p:nvPr>
        </p:nvSpPr>
        <p:spPr>
          <a:xfrm>
            <a:off x="825768"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smtClean="0">
                <a:latin typeface="Times New Roman" pitchFamily="18" charset="0"/>
                <a:cs typeface="Times New Roman" pitchFamily="18" charset="0"/>
              </a:rPr>
              <a:t>REFERENCES</a:t>
            </a:r>
            <a:endParaRPr sz="2800" dirty="0">
              <a:latin typeface="Times New Roman" pitchFamily="18" charset="0"/>
              <a:cs typeface="Times New Roman" pitchFamily="18" charset="0"/>
            </a:endParaRPr>
          </a:p>
        </p:txBody>
      </p:sp>
      <p:sp>
        <p:nvSpPr>
          <p:cNvPr id="446" name="Google Shape;446;p2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22</a:t>
            </a:fld>
            <a:endParaRPr/>
          </a:p>
        </p:txBody>
      </p:sp>
      <p:sp>
        <p:nvSpPr>
          <p:cNvPr id="12" name="Block Arc 14">
            <a:extLst>
              <a:ext uri="{FF2B5EF4-FFF2-40B4-BE49-F238E27FC236}">
                <a16:creationId xmlns:a16="http://schemas.microsoft.com/office/drawing/2014/main" xmlns="" id="{F84CC100-88A8-4E3E-8091-D49E44C308ED}"/>
              </a:ext>
            </a:extLst>
          </p:cNvPr>
          <p:cNvSpPr/>
          <p:nvPr/>
        </p:nvSpPr>
        <p:spPr>
          <a:xfrm rot="16200000">
            <a:off x="293571" y="563760"/>
            <a:ext cx="398230" cy="381763"/>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rgbClr val="00B0F0"/>
          </a:solidFill>
          <a:ln w="12700" cap="flat" cmpd="sng" algn="ctr">
            <a:noFill/>
            <a:prstDash val="solid"/>
            <a:miter lim="800000"/>
          </a:ln>
          <a:effectLst/>
        </p:spPr>
        <p:txBody>
          <a:bodyPr rot="0" spcFirstLastPara="0" vertOverflow="overflow" horzOverflow="overflow" vert="horz" wrap="square" lIns="91428" tIns="45714" rIns="91428" bIns="45714"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ko-KR" altLang="en-US" sz="2700" b="0" i="0" u="none" strike="noStrike" kern="0" cap="none" spc="0" normalizeH="0" baseline="0" noProof="0">
              <a:ln>
                <a:noFill/>
              </a:ln>
              <a:solidFill>
                <a:sysClr val="windowText" lastClr="000000"/>
              </a:solidFill>
              <a:effectLst/>
              <a:uLnTx/>
              <a:uFillTx/>
              <a:latin typeface="Arial"/>
              <a:ea typeface="Arial Unicode MS"/>
              <a:cs typeface="+mn-cs"/>
            </a:endParaRPr>
          </a:p>
        </p:txBody>
      </p:sp>
      <p:sp>
        <p:nvSpPr>
          <p:cNvPr id="2" name="Rectangle 1"/>
          <p:cNvSpPr/>
          <p:nvPr/>
        </p:nvSpPr>
        <p:spPr>
          <a:xfrm>
            <a:off x="35496" y="1523613"/>
            <a:ext cx="6534472" cy="2849498"/>
          </a:xfrm>
          <a:prstGeom prst="rect">
            <a:avLst/>
          </a:prstGeom>
        </p:spPr>
        <p:txBody>
          <a:bodyPr wrap="square">
            <a:spAutoFit/>
          </a:bodyPr>
          <a:lstStyle/>
          <a:p>
            <a:pPr algn="ctr"/>
            <a:r>
              <a:rPr lang="en-IN" sz="2000" b="1" dirty="0" smtClean="0"/>
              <a:t>                   Websites </a:t>
            </a:r>
            <a:r>
              <a:rPr lang="en-IN" sz="2000" b="1" dirty="0" smtClean="0"/>
              <a:t>referred:-</a:t>
            </a:r>
            <a:endParaRPr lang="en-US" sz="2000" b="1" dirty="0" smtClean="0"/>
          </a:p>
          <a:p>
            <a:pPr lvl="0" algn="just" fontAlgn="base"/>
            <a:endParaRPr lang="en-IN" sz="2000" b="1" dirty="0" smtClean="0">
              <a:hlinkClick r:id="rId3"/>
            </a:endParaRPr>
          </a:p>
          <a:p>
            <a:pPr lvl="0" algn="just" fontAlgn="base"/>
            <a:endParaRPr lang="en-IN" sz="2000" b="1" dirty="0" smtClean="0">
              <a:hlinkClick r:id="rId3"/>
            </a:endParaRPr>
          </a:p>
          <a:p>
            <a:pPr lvl="0" algn="just" fontAlgn="base">
              <a:buFont typeface="Wingdings" pitchFamily="2" charset="2"/>
              <a:buChar char="Ø"/>
            </a:pPr>
            <a:r>
              <a:rPr lang="en-IN" sz="2000" b="1" dirty="0" smtClean="0">
                <a:hlinkClick r:id="rId3"/>
              </a:rPr>
              <a:t>https</a:t>
            </a:r>
            <a:r>
              <a:rPr lang="en-IN" sz="2000" b="1" dirty="0" smtClean="0">
                <a:hlinkClick r:id="rId3"/>
              </a:rPr>
              <a:t>://</a:t>
            </a:r>
            <a:r>
              <a:rPr lang="en-IN" sz="2000" b="1" dirty="0" smtClean="0">
                <a:hlinkClick r:id="rId3"/>
              </a:rPr>
              <a:t>www.w3schools.com</a:t>
            </a:r>
            <a:endParaRPr lang="en-IN" sz="2000" b="1" dirty="0" smtClean="0"/>
          </a:p>
          <a:p>
            <a:pPr lvl="0" algn="just" fontAlgn="base">
              <a:buFont typeface="Wingdings" pitchFamily="2" charset="2"/>
              <a:buChar char="Ø"/>
            </a:pPr>
            <a:r>
              <a:rPr lang="en-IN" sz="2000" b="1" dirty="0" smtClean="0">
                <a:hlinkClick r:id="rId4"/>
              </a:rPr>
              <a:t>https</a:t>
            </a:r>
            <a:r>
              <a:rPr lang="en-IN" sz="2000" b="1" dirty="0" smtClean="0">
                <a:hlinkClick r:id="rId4"/>
              </a:rPr>
              <a:t>://</a:t>
            </a:r>
            <a:r>
              <a:rPr lang="en-IN" sz="2000" b="1" dirty="0" smtClean="0">
                <a:hlinkClick r:id="rId4"/>
              </a:rPr>
              <a:t>www.tutorialspoint.com</a:t>
            </a:r>
            <a:endParaRPr lang="en-IN" sz="2000" b="1" dirty="0" smtClean="0"/>
          </a:p>
          <a:p>
            <a:pPr lvl="0" algn="just" fontAlgn="base">
              <a:buFont typeface="Wingdings" pitchFamily="2" charset="2"/>
              <a:buChar char="Ø"/>
            </a:pPr>
            <a:r>
              <a:rPr lang="en-IN" sz="2000" b="1" dirty="0" smtClean="0">
                <a:hlinkClick r:id="rId5"/>
              </a:rPr>
              <a:t>https</a:t>
            </a:r>
            <a:r>
              <a:rPr lang="en-IN" sz="2000" b="1" dirty="0" smtClean="0">
                <a:hlinkClick r:id="rId5"/>
              </a:rPr>
              <a:t>://</a:t>
            </a:r>
            <a:r>
              <a:rPr lang="en-IN" sz="2000" b="1" dirty="0" smtClean="0">
                <a:hlinkClick r:id="rId5"/>
              </a:rPr>
              <a:t>www.stackoverflow.com</a:t>
            </a:r>
            <a:endParaRPr lang="en-IN" sz="2000" b="1" dirty="0" smtClean="0"/>
          </a:p>
          <a:p>
            <a:pPr lvl="0" algn="just" fontAlgn="base">
              <a:buFont typeface="Wingdings" pitchFamily="2" charset="2"/>
              <a:buChar char="Ø"/>
            </a:pPr>
            <a:r>
              <a:rPr lang="en-IN" sz="2000" b="1" dirty="0" smtClean="0">
                <a:hlinkClick r:id="rId6"/>
              </a:rPr>
              <a:t>https</a:t>
            </a:r>
            <a:r>
              <a:rPr lang="en-IN" sz="2000" b="1" dirty="0" smtClean="0">
                <a:hlinkClick r:id="rId6"/>
              </a:rPr>
              <a:t>://www.codeacademy.com</a:t>
            </a:r>
            <a:endParaRPr lang="en-US" sz="2000" b="1" dirty="0" smtClean="0"/>
          </a:p>
          <a:p>
            <a:pPr marL="1200150" lvl="2" indent="-285750" algn="just">
              <a:lnSpc>
                <a:spcPct val="150000"/>
              </a:lnSpc>
              <a:spcBef>
                <a:spcPts val="1050"/>
              </a:spcBef>
              <a:buSzPts val="1200"/>
              <a:buFont typeface="Wingdings" pitchFamily="2" charset="2"/>
              <a:buChar char="Ø"/>
              <a:tabLst>
                <a:tab pos="1143635" algn="l"/>
              </a:tabLst>
            </a:pPr>
            <a:endParaRPr lang="en-IN" sz="2000" b="1" dirty="0">
              <a:effectLst/>
              <a:latin typeface="Times New Roman"/>
              <a:ea typeface="Wingdings"/>
              <a:cs typeface="Wingdings"/>
            </a:endParaRPr>
          </a:p>
        </p:txBody>
      </p:sp>
    </p:spTree>
    <p:extLst>
      <p:ext uri="{BB962C8B-B14F-4D97-AF65-F5344CB8AC3E}">
        <p14:creationId xmlns:p14="http://schemas.microsoft.com/office/powerpoint/2010/main" xmlns="" val="383259513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3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23</a:t>
            </a:fld>
            <a:endParaRPr dirty="0"/>
          </a:p>
        </p:txBody>
      </p:sp>
      <p:sp>
        <p:nvSpPr>
          <p:cNvPr id="524" name="Google Shape;524;p33"/>
          <p:cNvSpPr txBox="1">
            <a:spLocks noGrp="1"/>
          </p:cNvSpPr>
          <p:nvPr>
            <p:ph type="ctrTitle" idx="4294967295"/>
          </p:nvPr>
        </p:nvSpPr>
        <p:spPr>
          <a:xfrm>
            <a:off x="1275150" y="1923678"/>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smtClean="0">
                <a:solidFill>
                  <a:schemeClr val="accent5"/>
                </a:solidFill>
                <a:latin typeface="Times New Roman" pitchFamily="18" charset="0"/>
                <a:cs typeface="Times New Roman" pitchFamily="18" charset="0"/>
              </a:rPr>
              <a:t>THANK YOU!</a:t>
            </a:r>
            <a:endParaRPr sz="6000" dirty="0">
              <a:solidFill>
                <a:schemeClr val="accent5"/>
              </a:solidFill>
              <a:latin typeface="Times New Roman" pitchFamily="18" charset="0"/>
              <a:cs typeface="Times New Roman" pitchFamily="18" charset="0"/>
            </a:endParaRPr>
          </a:p>
        </p:txBody>
      </p:sp>
      <p:sp>
        <p:nvSpPr>
          <p:cNvPr id="525" name="Google Shape;525;p33"/>
          <p:cNvSpPr txBox="1">
            <a:spLocks noGrp="1"/>
          </p:cNvSpPr>
          <p:nvPr>
            <p:ph type="subTitle" idx="4294967295"/>
          </p:nvPr>
        </p:nvSpPr>
        <p:spPr>
          <a:xfrm>
            <a:off x="1275150" y="2787774"/>
            <a:ext cx="6593700" cy="13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latin typeface="Times New Roman" pitchFamily="18" charset="0"/>
                <a:cs typeface="Times New Roman" pitchFamily="18" charset="0"/>
              </a:rPr>
              <a:t>Any questions?</a:t>
            </a:r>
            <a:endParaRPr sz="2000" b="1" dirty="0">
              <a:latin typeface="Times New Roman" pitchFamily="18" charset="0"/>
              <a:cs typeface="Times New Roman" pitchFamily="18" charset="0"/>
            </a:endParaRPr>
          </a:p>
          <a:p>
            <a:pPr marL="0" lvl="0" indent="0" algn="ctr" rtl="0">
              <a:spcBef>
                <a:spcPts val="0"/>
              </a:spcBef>
              <a:spcAft>
                <a:spcPts val="0"/>
              </a:spcAft>
              <a:buClr>
                <a:schemeClr val="dk1"/>
              </a:buClr>
              <a:buSzPts val="1100"/>
              <a:buFont typeface="Arial"/>
              <a:buNone/>
            </a:pPr>
            <a:r>
              <a:rPr lang="en" sz="2000" dirty="0">
                <a:latin typeface="Times New Roman" pitchFamily="18" charset="0"/>
                <a:cs typeface="Times New Roman" pitchFamily="18" charset="0"/>
              </a:rPr>
              <a:t>You can find me at</a:t>
            </a:r>
            <a:endParaRPr sz="2000" dirty="0">
              <a:latin typeface="Times New Roman" pitchFamily="18" charset="0"/>
              <a:cs typeface="Times New Roman" pitchFamily="18" charset="0"/>
            </a:endParaRPr>
          </a:p>
          <a:p>
            <a:pPr marL="0" lvl="0" indent="0" algn="ctr" rtl="0">
              <a:spcBef>
                <a:spcPts val="0"/>
              </a:spcBef>
              <a:spcAft>
                <a:spcPts val="0"/>
              </a:spcAft>
              <a:buClr>
                <a:schemeClr val="dk1"/>
              </a:buClr>
              <a:buSzPts val="1100"/>
              <a:buFont typeface="Arial"/>
              <a:buNone/>
            </a:pPr>
            <a:r>
              <a:rPr lang="en" sz="2000" dirty="0" smtClean="0">
                <a:solidFill>
                  <a:schemeClr val="accent1"/>
                </a:solidFill>
                <a:latin typeface="Times New Roman" pitchFamily="18" charset="0"/>
                <a:cs typeface="Times New Roman" pitchFamily="18" charset="0"/>
              </a:rPr>
              <a:t>rachitpanwar151</a:t>
            </a:r>
            <a:r>
              <a:rPr lang="en" sz="2000" dirty="0" smtClean="0">
                <a:solidFill>
                  <a:schemeClr val="accent1"/>
                </a:solidFill>
                <a:latin typeface="Times New Roman" pitchFamily="18" charset="0"/>
                <a:cs typeface="Times New Roman" pitchFamily="18" charset="0"/>
              </a:rPr>
              <a:t>@gmail.com</a:t>
            </a:r>
            <a:endParaRPr sz="2000" b="1" dirty="0">
              <a:solidFill>
                <a:schemeClr val="accent1"/>
              </a:solidFill>
              <a:latin typeface="Times New Roman" pitchFamily="18" charset="0"/>
              <a:cs typeface="Times New Roman" pitchFamily="18" charset="0"/>
            </a:endParaRPr>
          </a:p>
        </p:txBody>
      </p:sp>
      <p:grpSp>
        <p:nvGrpSpPr>
          <p:cNvPr id="526" name="Google Shape;526;p33"/>
          <p:cNvGrpSpPr/>
          <p:nvPr/>
        </p:nvGrpSpPr>
        <p:grpSpPr>
          <a:xfrm>
            <a:off x="3996210" y="843558"/>
            <a:ext cx="1197664" cy="1126777"/>
            <a:chOff x="5972700" y="2330200"/>
            <a:chExt cx="411625" cy="387275"/>
          </a:xfrm>
          <a:solidFill>
            <a:schemeClr val="accent3">
              <a:lumMod val="40000"/>
              <a:lumOff val="60000"/>
            </a:schemeClr>
          </a:solidFill>
        </p:grpSpPr>
        <p:sp>
          <p:nvSpPr>
            <p:cNvPr id="527" name="Google Shape;527;p3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grp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grp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dissolv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3</a:t>
            </a:fld>
            <a:endParaRPr dirty="0"/>
          </a:p>
        </p:txBody>
      </p:sp>
      <p:sp>
        <p:nvSpPr>
          <p:cNvPr id="224"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01</a:t>
            </a:r>
            <a:endParaRPr sz="3000" b="1" dirty="0">
              <a:solidFill>
                <a:srgbClr val="3F5378"/>
              </a:solidFill>
              <a:latin typeface="Roboto Condensed"/>
              <a:ea typeface="Roboto Condensed"/>
              <a:cs typeface="Roboto Condensed"/>
              <a:sym typeface="Roboto Condensed"/>
            </a:endParaRPr>
          </a:p>
        </p:txBody>
      </p:sp>
      <p:sp>
        <p:nvSpPr>
          <p:cNvPr id="5" name="TextBox 4"/>
          <p:cNvSpPr txBox="1"/>
          <p:nvPr/>
        </p:nvSpPr>
        <p:spPr>
          <a:xfrm>
            <a:off x="179512" y="3520048"/>
            <a:ext cx="4680520" cy="707886"/>
          </a:xfrm>
          <a:prstGeom prst="rect">
            <a:avLst/>
          </a:prstGeom>
          <a:noFill/>
        </p:spPr>
        <p:txBody>
          <a:bodyPr wrap="square" rtlCol="0">
            <a:spAutoFit/>
          </a:bodyPr>
          <a:lstStyle/>
          <a:p>
            <a:r>
              <a:rPr lang="en-IN" sz="4000" dirty="0" smtClean="0">
                <a:solidFill>
                  <a:srgbClr val="FFC000"/>
                </a:solidFill>
                <a:latin typeface="Times New Roman" pitchFamily="18" charset="0"/>
                <a:cs typeface="Times New Roman" pitchFamily="18" charset="0"/>
              </a:rPr>
              <a:t>INTRODUCTION</a:t>
            </a:r>
            <a:endParaRPr lang="en-IN" sz="4000" dirty="0">
              <a:solidFill>
                <a:srgbClr val="FFC000"/>
              </a:solidFill>
              <a:latin typeface="Times New Roman" pitchFamily="18" charset="0"/>
              <a:cs typeface="Times New Roman" pitchFamily="18" charset="0"/>
            </a:endParaRPr>
          </a:p>
        </p:txBody>
      </p:sp>
    </p:spTree>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62" name="Google Shape;262;p1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4</a:t>
            </a:fld>
            <a:endParaRPr dirty="0"/>
          </a:p>
        </p:txBody>
      </p:sp>
      <p:sp>
        <p:nvSpPr>
          <p:cNvPr id="3" name="TextBox 2"/>
          <p:cNvSpPr txBox="1"/>
          <p:nvPr/>
        </p:nvSpPr>
        <p:spPr>
          <a:xfrm>
            <a:off x="539552" y="1059582"/>
            <a:ext cx="7704856" cy="2862322"/>
          </a:xfrm>
          <a:prstGeom prst="rect">
            <a:avLst/>
          </a:prstGeom>
          <a:noFill/>
        </p:spPr>
        <p:txBody>
          <a:bodyPr wrap="square" rtlCol="0">
            <a:spAutoFit/>
          </a:bodyPr>
          <a:lstStyle/>
          <a:p>
            <a:pPr marL="285750" indent="-285750">
              <a:lnSpc>
                <a:spcPct val="150000"/>
              </a:lnSpc>
              <a:buClr>
                <a:schemeClr val="tx1"/>
              </a:buClr>
              <a:buFont typeface="Wingdings" pitchFamily="2" charset="2"/>
              <a:buChar char="Ø"/>
            </a:pPr>
            <a:r>
              <a:rPr lang="en-IN" sz="2000" dirty="0" smtClean="0">
                <a:solidFill>
                  <a:schemeClr val="accent2"/>
                </a:solidFill>
                <a:latin typeface="Times New Roman" pitchFamily="18" charset="0"/>
                <a:cs typeface="Times New Roman" pitchFamily="18" charset="0"/>
              </a:rPr>
              <a:t>Bedpakubarmasa.com </a:t>
            </a:r>
            <a:r>
              <a:rPr lang="en-IN" sz="2000" dirty="0">
                <a:solidFill>
                  <a:schemeClr val="accent2"/>
                </a:solidFill>
                <a:latin typeface="Times New Roman" pitchFamily="18" charset="0"/>
                <a:cs typeface="Times New Roman" pitchFamily="18" charset="0"/>
              </a:rPr>
              <a:t>is a </a:t>
            </a:r>
            <a:r>
              <a:rPr lang="en-IN" sz="2000" dirty="0" smtClean="0">
                <a:solidFill>
                  <a:schemeClr val="accent2"/>
                </a:solidFill>
                <a:latin typeface="Times New Roman" pitchFamily="18" charset="0"/>
                <a:cs typeface="Times New Roman" pitchFamily="18" charset="0"/>
              </a:rPr>
              <a:t>website</a:t>
            </a:r>
            <a:r>
              <a:rPr lang="en-IN" sz="2000" dirty="0" smtClean="0">
                <a:solidFill>
                  <a:schemeClr val="accent2"/>
                </a:solidFill>
                <a:latin typeface="Times New Roman" pitchFamily="18" charset="0"/>
                <a:cs typeface="Times New Roman" pitchFamily="18" charset="0"/>
              </a:rPr>
              <a:t> </a:t>
            </a:r>
            <a:r>
              <a:rPr lang="en-IN" sz="2000" dirty="0">
                <a:solidFill>
                  <a:schemeClr val="accent2"/>
                </a:solidFill>
                <a:latin typeface="Times New Roman" pitchFamily="18" charset="0"/>
                <a:cs typeface="Times New Roman" pitchFamily="18" charset="0"/>
              </a:rPr>
              <a:t>to handle trainees and their respective data.</a:t>
            </a:r>
          </a:p>
          <a:p>
            <a:pPr marL="285750" indent="-285750">
              <a:lnSpc>
                <a:spcPct val="150000"/>
              </a:lnSpc>
              <a:buClr>
                <a:schemeClr val="tx1"/>
              </a:buClr>
              <a:buFont typeface="Wingdings" pitchFamily="2" charset="2"/>
              <a:buChar char="Ø"/>
            </a:pPr>
            <a:r>
              <a:rPr lang="en-IN" sz="2000" dirty="0">
                <a:solidFill>
                  <a:schemeClr val="accent2"/>
                </a:solidFill>
                <a:latin typeface="Times New Roman" pitchFamily="18" charset="0"/>
                <a:cs typeface="Times New Roman" pitchFamily="18" charset="0"/>
              </a:rPr>
              <a:t>This system enables smooth and reliable communication between </a:t>
            </a:r>
            <a:r>
              <a:rPr lang="en-IN" sz="2000" dirty="0" smtClean="0">
                <a:solidFill>
                  <a:schemeClr val="accent2"/>
                </a:solidFill>
                <a:latin typeface="Times New Roman" pitchFamily="18" charset="0"/>
                <a:cs typeface="Times New Roman" pitchFamily="18" charset="0"/>
              </a:rPr>
              <a:t>people</a:t>
            </a:r>
            <a:r>
              <a:rPr lang="en-IN" sz="2000" dirty="0" smtClean="0">
                <a:solidFill>
                  <a:schemeClr val="accent2"/>
                </a:solidFill>
                <a:latin typeface="Times New Roman" pitchFamily="18" charset="0"/>
                <a:cs typeface="Times New Roman" pitchFamily="18" charset="0"/>
              </a:rPr>
              <a:t>, </a:t>
            </a:r>
            <a:r>
              <a:rPr lang="en-IN" sz="2000" dirty="0">
                <a:solidFill>
                  <a:schemeClr val="accent2"/>
                </a:solidFill>
                <a:latin typeface="Times New Roman" pitchFamily="18" charset="0"/>
                <a:cs typeface="Times New Roman" pitchFamily="18" charset="0"/>
              </a:rPr>
              <a:t>mentors and </a:t>
            </a:r>
            <a:r>
              <a:rPr lang="en-IN" sz="2000" dirty="0" smtClean="0">
                <a:solidFill>
                  <a:schemeClr val="accent2"/>
                </a:solidFill>
                <a:latin typeface="Times New Roman" pitchFamily="18" charset="0"/>
                <a:cs typeface="Times New Roman" pitchFamily="18" charset="0"/>
              </a:rPr>
              <a:t>learner</a:t>
            </a:r>
            <a:r>
              <a:rPr lang="en-IN" sz="2000" dirty="0" smtClean="0">
                <a:solidFill>
                  <a:schemeClr val="accent2"/>
                </a:solidFill>
                <a:latin typeface="Times New Roman" pitchFamily="18" charset="0"/>
                <a:cs typeface="Times New Roman" pitchFamily="18" charset="0"/>
              </a:rPr>
              <a:t>.</a:t>
            </a:r>
            <a:endParaRPr lang="en-IN" sz="2000" dirty="0">
              <a:solidFill>
                <a:schemeClr val="accent2"/>
              </a:solidFill>
              <a:latin typeface="Times New Roman" pitchFamily="18" charset="0"/>
              <a:cs typeface="Times New Roman" pitchFamily="18" charset="0"/>
            </a:endParaRPr>
          </a:p>
          <a:p>
            <a:pPr marL="285750" indent="-285750">
              <a:lnSpc>
                <a:spcPct val="150000"/>
              </a:lnSpc>
              <a:buClr>
                <a:schemeClr val="tx1"/>
              </a:buClr>
              <a:buFont typeface="Wingdings" pitchFamily="2" charset="2"/>
              <a:buChar char="Ø"/>
            </a:pPr>
            <a:r>
              <a:rPr lang="en-IN" sz="2000" dirty="0">
                <a:solidFill>
                  <a:schemeClr val="accent2"/>
                </a:solidFill>
                <a:latin typeface="Times New Roman" pitchFamily="18" charset="0"/>
                <a:cs typeface="Times New Roman" pitchFamily="18" charset="0"/>
              </a:rPr>
              <a:t>This system has </a:t>
            </a:r>
            <a:r>
              <a:rPr lang="en-IN" sz="2000" dirty="0" smtClean="0">
                <a:solidFill>
                  <a:schemeClr val="accent2"/>
                </a:solidFill>
                <a:latin typeface="Times New Roman" pitchFamily="18" charset="0"/>
                <a:cs typeface="Times New Roman" pitchFamily="18" charset="0"/>
              </a:rPr>
              <a:t>built-in learning culture </a:t>
            </a:r>
            <a:r>
              <a:rPr lang="en-IN" sz="2000" dirty="0">
                <a:solidFill>
                  <a:schemeClr val="accent2"/>
                </a:solidFill>
                <a:latin typeface="Times New Roman" pitchFamily="18" charset="0"/>
                <a:cs typeface="Times New Roman" pitchFamily="18" charset="0"/>
              </a:rPr>
              <a:t>system that enables </a:t>
            </a:r>
            <a:r>
              <a:rPr lang="en-IN" sz="2000" dirty="0" smtClean="0">
                <a:solidFill>
                  <a:schemeClr val="accent2"/>
                </a:solidFill>
                <a:latin typeface="Times New Roman" pitchFamily="18" charset="0"/>
                <a:cs typeface="Times New Roman" pitchFamily="18" charset="0"/>
              </a:rPr>
              <a:t>people</a:t>
            </a:r>
            <a:r>
              <a:rPr lang="en-IN" sz="2000" dirty="0" smtClean="0">
                <a:solidFill>
                  <a:schemeClr val="accent2"/>
                </a:solidFill>
                <a:latin typeface="Times New Roman" pitchFamily="18" charset="0"/>
                <a:cs typeface="Times New Roman" pitchFamily="18" charset="0"/>
              </a:rPr>
              <a:t> </a:t>
            </a:r>
            <a:r>
              <a:rPr lang="en-IN" sz="2000" dirty="0">
                <a:solidFill>
                  <a:schemeClr val="accent2"/>
                </a:solidFill>
                <a:latin typeface="Times New Roman" pitchFamily="18" charset="0"/>
                <a:cs typeface="Times New Roman" pitchFamily="18" charset="0"/>
              </a:rPr>
              <a:t>to </a:t>
            </a:r>
            <a:r>
              <a:rPr lang="en-IN" sz="2000" dirty="0" smtClean="0">
                <a:solidFill>
                  <a:schemeClr val="accent2"/>
                </a:solidFill>
                <a:latin typeface="Times New Roman" pitchFamily="18" charset="0"/>
                <a:cs typeface="Times New Roman" pitchFamily="18" charset="0"/>
              </a:rPr>
              <a:t>learn</a:t>
            </a:r>
            <a:r>
              <a:rPr lang="en-IN" sz="2000" dirty="0" smtClean="0">
                <a:solidFill>
                  <a:schemeClr val="accent2"/>
                </a:solidFill>
                <a:latin typeface="Times New Roman" pitchFamily="18" charset="0"/>
                <a:cs typeface="Times New Roman" pitchFamily="18" charset="0"/>
              </a:rPr>
              <a:t> </a:t>
            </a:r>
            <a:r>
              <a:rPr lang="en-IN" sz="2000" dirty="0">
                <a:solidFill>
                  <a:schemeClr val="accent2"/>
                </a:solidFill>
                <a:latin typeface="Times New Roman" pitchFamily="18" charset="0"/>
                <a:cs typeface="Times New Roman" pitchFamily="18" charset="0"/>
              </a:rPr>
              <a:t>and </a:t>
            </a:r>
            <a:r>
              <a:rPr lang="en-IN" sz="2000" dirty="0" smtClean="0">
                <a:solidFill>
                  <a:schemeClr val="accent2"/>
                </a:solidFill>
                <a:latin typeface="Times New Roman" pitchFamily="18" charset="0"/>
                <a:cs typeface="Times New Roman" pitchFamily="18" charset="0"/>
              </a:rPr>
              <a:t>grow with there culture</a:t>
            </a:r>
            <a:r>
              <a:rPr lang="en-IN" sz="2000" dirty="0" smtClean="0">
                <a:solidFill>
                  <a:schemeClr val="accent2"/>
                </a:solidFill>
                <a:latin typeface="Times New Roman" pitchFamily="18" charset="0"/>
                <a:cs typeface="Times New Roman" pitchFamily="18" charset="0"/>
              </a:rPr>
              <a:t>. </a:t>
            </a:r>
            <a:endParaRPr lang="en-IN" sz="2000" dirty="0">
              <a:solidFill>
                <a:schemeClr val="accent2"/>
              </a:solidFill>
              <a:latin typeface="Times New Roman" pitchFamily="18" charset="0"/>
              <a:cs typeface="Times New Roman" pitchFamily="18" charset="0"/>
            </a:endParaRPr>
          </a:p>
        </p:txBody>
      </p:sp>
      <p:sp>
        <p:nvSpPr>
          <p:cNvPr id="7" name="TextBox 6"/>
          <p:cNvSpPr txBox="1"/>
          <p:nvPr/>
        </p:nvSpPr>
        <p:spPr>
          <a:xfrm>
            <a:off x="180020" y="151263"/>
            <a:ext cx="1583668"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Introduction</a:t>
            </a:r>
            <a:endParaRPr lang="en-IN" sz="1800" b="1" dirty="0">
              <a:solidFill>
                <a:schemeClr val="bg1"/>
              </a:solidFill>
              <a:latin typeface="Times New Roman" pitchFamily="18" charset="0"/>
              <a:cs typeface="Times New Roman" pitchFamily="18" charset="0"/>
            </a:endParaRPr>
          </a:p>
        </p:txBody>
      </p:sp>
    </p:spTree>
  </p:cSld>
  <p:clrMapOvr>
    <a:masterClrMapping/>
  </p:clrMapOvr>
  <p:transition>
    <p:cut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5</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02</a:t>
            </a:r>
            <a:endParaRPr sz="3000" b="1" dirty="0">
              <a:solidFill>
                <a:srgbClr val="3F5378"/>
              </a:solidFill>
              <a:latin typeface="Roboto Condensed"/>
              <a:ea typeface="Roboto Condensed"/>
              <a:cs typeface="Roboto Condensed"/>
              <a:sym typeface="Roboto Condensed"/>
            </a:endParaRPr>
          </a:p>
        </p:txBody>
      </p:sp>
      <p:sp>
        <p:nvSpPr>
          <p:cNvPr id="7" name="TextBox 6"/>
          <p:cNvSpPr txBox="1"/>
          <p:nvPr/>
        </p:nvSpPr>
        <p:spPr>
          <a:xfrm>
            <a:off x="323528" y="3520048"/>
            <a:ext cx="4680520" cy="707886"/>
          </a:xfrm>
          <a:prstGeom prst="rect">
            <a:avLst/>
          </a:prstGeom>
          <a:noFill/>
        </p:spPr>
        <p:txBody>
          <a:bodyPr wrap="square" rtlCol="0">
            <a:spAutoFit/>
          </a:bodyPr>
          <a:lstStyle/>
          <a:p>
            <a:r>
              <a:rPr lang="en-IN" sz="4000" dirty="0" smtClean="0">
                <a:solidFill>
                  <a:srgbClr val="FFC000"/>
                </a:solidFill>
                <a:latin typeface="Times New Roman" pitchFamily="18" charset="0"/>
                <a:cs typeface="Times New Roman" pitchFamily="18" charset="0"/>
              </a:rPr>
              <a:t>FEATURES</a:t>
            </a:r>
            <a:endParaRPr lang="en-IN" sz="40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4209974711"/>
      </p:ext>
    </p:extLst>
  </p:cSld>
  <p:clrMapOvr>
    <a:masterClrMapping/>
  </p:clrMapOvr>
  <p:transition>
    <p:wipe dir="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6</a:t>
            </a:fld>
            <a:endParaRPr lang="en" dirty="0"/>
          </a:p>
        </p:txBody>
      </p:sp>
      <p:sp>
        <p:nvSpPr>
          <p:cNvPr id="5" name="TextBox 4"/>
          <p:cNvSpPr txBox="1"/>
          <p:nvPr/>
        </p:nvSpPr>
        <p:spPr>
          <a:xfrm>
            <a:off x="395536" y="151263"/>
            <a:ext cx="1188132" cy="369332"/>
          </a:xfrm>
          <a:prstGeom prst="rect">
            <a:avLst/>
          </a:prstGeom>
          <a:noFill/>
        </p:spPr>
        <p:txBody>
          <a:bodyPr wrap="square" rtlCol="0">
            <a:spAutoFit/>
          </a:bodyPr>
          <a:lstStyle/>
          <a:p>
            <a:r>
              <a:rPr lang="en-IN" sz="1800" b="1" dirty="0" smtClean="0">
                <a:solidFill>
                  <a:schemeClr val="bg1"/>
                </a:solidFill>
                <a:latin typeface="Times New Roman" pitchFamily="18" charset="0"/>
                <a:cs typeface="Times New Roman" pitchFamily="18" charset="0"/>
              </a:rPr>
              <a:t>Features</a:t>
            </a:r>
            <a:endParaRPr lang="en-IN" sz="1800" b="1" dirty="0">
              <a:solidFill>
                <a:schemeClr val="bg1"/>
              </a:solidFill>
              <a:latin typeface="Times New Roman" pitchFamily="18" charset="0"/>
              <a:cs typeface="Times New Roman" pitchFamily="18" charset="0"/>
            </a:endParaRPr>
          </a:p>
        </p:txBody>
      </p:sp>
      <p:sp>
        <p:nvSpPr>
          <p:cNvPr id="23" name="TextBox 22"/>
          <p:cNvSpPr txBox="1"/>
          <p:nvPr/>
        </p:nvSpPr>
        <p:spPr>
          <a:xfrm>
            <a:off x="467544" y="1201851"/>
            <a:ext cx="7488832" cy="4524315"/>
          </a:xfrm>
          <a:prstGeom prst="rect">
            <a:avLst/>
          </a:prstGeom>
          <a:noFill/>
        </p:spPr>
        <p:txBody>
          <a:bodyPr wrap="square" rtlCol="0">
            <a:spAutoFit/>
          </a:bodyPr>
          <a:lstStyle/>
          <a:p>
            <a:pPr marL="285750" lvl="0" indent="-285750">
              <a:lnSpc>
                <a:spcPct val="200000"/>
              </a:lnSpc>
              <a:buClr>
                <a:schemeClr val="accent2"/>
              </a:buClr>
              <a:buFont typeface="Wingdings" pitchFamily="2" charset="2"/>
              <a:buChar char="Ø"/>
            </a:pPr>
            <a:r>
              <a:rPr lang="en-US" sz="1200" b="1" dirty="0" smtClean="0"/>
              <a:t>To establish a network and develop cooperation among people with origin in Uttarakhand working in tourism sector in different parts of the country with an aim of creating new job opportunities for them.</a:t>
            </a:r>
            <a:endParaRPr lang="en-US" sz="1200" dirty="0" smtClean="0"/>
          </a:p>
          <a:p>
            <a:pPr marL="285750" lvl="0" indent="-285750">
              <a:lnSpc>
                <a:spcPct val="200000"/>
              </a:lnSpc>
              <a:buClr>
                <a:schemeClr val="accent2"/>
              </a:buClr>
              <a:buFont typeface="Wingdings" pitchFamily="2" charset="2"/>
              <a:buChar char="Ø"/>
            </a:pPr>
            <a:r>
              <a:rPr lang="en-US" sz="1200" b="1" dirty="0" smtClean="0"/>
              <a:t>To conduct, encourage and promote studies and research in the field of Yoga, Meditation, Nature care etc</a:t>
            </a:r>
            <a:r>
              <a:rPr lang="en-US" sz="1200" b="1" dirty="0" smtClean="0"/>
              <a:t>.</a:t>
            </a:r>
          </a:p>
          <a:p>
            <a:pPr marL="285750" indent="-285750">
              <a:lnSpc>
                <a:spcPct val="200000"/>
              </a:lnSpc>
              <a:buClr>
                <a:schemeClr val="accent2"/>
              </a:buClr>
              <a:buFont typeface="Wingdings" pitchFamily="2" charset="2"/>
              <a:buChar char="Ø"/>
            </a:pPr>
            <a:r>
              <a:rPr lang="en-US" sz="1200" b="1" dirty="0" smtClean="0"/>
              <a:t>To provide all types of assistance and opportunities to children and young artistes from Uttarakhand.</a:t>
            </a:r>
            <a:endParaRPr lang="en-US" sz="1200" dirty="0" smtClean="0"/>
          </a:p>
          <a:p>
            <a:pPr marL="285750" indent="-285750">
              <a:lnSpc>
                <a:spcPct val="200000"/>
              </a:lnSpc>
              <a:buClr>
                <a:schemeClr val="accent2"/>
              </a:buClr>
              <a:buFont typeface="Wingdings" pitchFamily="2" charset="2"/>
              <a:buChar char="Ø"/>
            </a:pPr>
            <a:r>
              <a:rPr lang="en-US" sz="1200" b="1" dirty="0" smtClean="0"/>
              <a:t>To provide entrepreneurship and skill development training in the field of tourism to socially and economically weaker sections of population for self-employment.</a:t>
            </a:r>
            <a:endParaRPr lang="en-US" sz="1200" dirty="0" smtClean="0"/>
          </a:p>
          <a:p>
            <a:pPr marL="285750" lvl="0" indent="-285750">
              <a:lnSpc>
                <a:spcPct val="200000"/>
              </a:lnSpc>
              <a:buClr>
                <a:schemeClr val="accent2"/>
              </a:buClr>
              <a:buFont typeface="Wingdings" pitchFamily="2" charset="2"/>
              <a:buChar char="Ø"/>
            </a:pPr>
            <a:endParaRPr lang="en-US" sz="1200" dirty="0" smtClean="0"/>
          </a:p>
          <a:p>
            <a:pPr marL="285750" indent="-285750">
              <a:lnSpc>
                <a:spcPct val="200000"/>
              </a:lnSpc>
              <a:buClr>
                <a:schemeClr val="accent2"/>
              </a:buClr>
              <a:buFont typeface="Wingdings" pitchFamily="2" charset="2"/>
              <a:buChar char="Ø"/>
            </a:pPr>
            <a:endParaRPr lang="en-IN" sz="2000" dirty="0">
              <a:solidFill>
                <a:schemeClr val="accent2"/>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903528759"/>
      </p:ext>
    </p:extLst>
  </p:cSld>
  <p:clrMapOvr>
    <a:masterClrMapping/>
  </p:clrMapOvr>
  <p:transition>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7</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03</a:t>
            </a:r>
            <a:endParaRPr sz="3000" b="1" dirty="0">
              <a:solidFill>
                <a:srgbClr val="3F5378"/>
              </a:solidFill>
              <a:latin typeface="Roboto Condensed"/>
              <a:ea typeface="Roboto Condensed"/>
              <a:cs typeface="Roboto Condensed"/>
              <a:sym typeface="Roboto Condensed"/>
            </a:endParaRPr>
          </a:p>
        </p:txBody>
      </p:sp>
      <p:sp>
        <p:nvSpPr>
          <p:cNvPr id="7" name="TextBox 6"/>
          <p:cNvSpPr txBox="1"/>
          <p:nvPr/>
        </p:nvSpPr>
        <p:spPr>
          <a:xfrm>
            <a:off x="251520" y="3438748"/>
            <a:ext cx="4680520" cy="1077218"/>
          </a:xfrm>
          <a:prstGeom prst="rect">
            <a:avLst/>
          </a:prstGeom>
          <a:noFill/>
        </p:spPr>
        <p:txBody>
          <a:bodyPr wrap="square" rtlCol="0">
            <a:spAutoFit/>
          </a:bodyPr>
          <a:lstStyle/>
          <a:p>
            <a:r>
              <a:rPr lang="en-IN" sz="3200" dirty="0" smtClean="0">
                <a:solidFill>
                  <a:srgbClr val="FFC000"/>
                </a:solidFill>
                <a:latin typeface="Times New Roman" pitchFamily="18" charset="0"/>
                <a:cs typeface="Times New Roman" pitchFamily="18" charset="0"/>
              </a:rPr>
              <a:t>TOOLS AND TECHNOLOGY STACK</a:t>
            </a:r>
            <a:endParaRPr lang="en-IN" sz="32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1525094741"/>
      </p:ext>
    </p:extLst>
  </p:cSld>
  <p:clrMapOvr>
    <a:masterClrMapping/>
  </p:clrMapOvr>
  <p:transition>
    <p:wipe dir="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xmlns="" id="{7F1656F6-F6BC-4E55-836E-6F18E4E87FE5}"/>
              </a:ext>
            </a:extLst>
          </p:cNvPr>
          <p:cNvGrpSpPr/>
          <p:nvPr/>
        </p:nvGrpSpPr>
        <p:grpSpPr>
          <a:xfrm>
            <a:off x="6" y="0"/>
            <a:ext cx="5888083" cy="5143500"/>
            <a:chOff x="1" y="0"/>
            <a:chExt cx="7850776" cy="6858000"/>
          </a:xfrm>
        </p:grpSpPr>
        <p:sp>
          <p:nvSpPr>
            <p:cNvPr id="6" name="Rectangle 5">
              <a:extLst>
                <a:ext uri="{FF2B5EF4-FFF2-40B4-BE49-F238E27FC236}">
                  <a16:creationId xmlns:a16="http://schemas.microsoft.com/office/drawing/2014/main" xmlns="" id="{0215E9D9-ABCC-4956-BAB6-169B6B83E86C}"/>
                </a:ext>
              </a:extLst>
            </p:cNvPr>
            <p:cNvSpPr/>
            <p:nvPr/>
          </p:nvSpPr>
          <p:spPr>
            <a:xfrm>
              <a:off x="1" y="0"/>
              <a:ext cx="4558936" cy="6858000"/>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xmlns="" id="{51CEA65D-BB6F-4996-9F48-1DB9612AF330}"/>
                </a:ext>
              </a:extLst>
            </p:cNvPr>
            <p:cNvSpPr/>
            <p:nvPr/>
          </p:nvSpPr>
          <p:spPr>
            <a:xfrm>
              <a:off x="4558937" y="0"/>
              <a:ext cx="3291840" cy="6858000"/>
            </a:xfrm>
            <a:prstGeom prst="rtTriangl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D63BC5B3-C000-40D8-B178-A44AF5E80369}"/>
              </a:ext>
            </a:extLst>
          </p:cNvPr>
          <p:cNvGrpSpPr/>
          <p:nvPr/>
        </p:nvGrpSpPr>
        <p:grpSpPr>
          <a:xfrm>
            <a:off x="1" y="0"/>
            <a:ext cx="5053692" cy="5143500"/>
            <a:chOff x="1" y="0"/>
            <a:chExt cx="6738256" cy="6858000"/>
          </a:xfrm>
        </p:grpSpPr>
        <p:sp>
          <p:nvSpPr>
            <p:cNvPr id="8" name="Right Triangle 7">
              <a:extLst>
                <a:ext uri="{FF2B5EF4-FFF2-40B4-BE49-F238E27FC236}">
                  <a16:creationId xmlns:a16="http://schemas.microsoft.com/office/drawing/2014/main" xmlns="" id="{A77C200C-5556-48F1-9360-92E3CD2BA2E4}"/>
                </a:ext>
              </a:extLst>
            </p:cNvPr>
            <p:cNvSpPr/>
            <p:nvPr/>
          </p:nvSpPr>
          <p:spPr>
            <a:xfrm>
              <a:off x="3446417" y="0"/>
              <a:ext cx="3291840" cy="6858000"/>
            </a:xfrm>
            <a:prstGeom prst="rtTriangle">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xmlns="" id="{5B5035DB-8772-465A-B832-F797D2634C89}"/>
                </a:ext>
              </a:extLst>
            </p:cNvPr>
            <p:cNvSpPr/>
            <p:nvPr/>
          </p:nvSpPr>
          <p:spPr>
            <a:xfrm>
              <a:off x="1" y="0"/>
              <a:ext cx="3446416"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xmlns="" id="{D6DD2B41-F46C-4523-87DB-F74D4014FAA6}"/>
              </a:ext>
            </a:extLst>
          </p:cNvPr>
          <p:cNvGrpSpPr/>
          <p:nvPr/>
        </p:nvGrpSpPr>
        <p:grpSpPr>
          <a:xfrm>
            <a:off x="8" y="0"/>
            <a:ext cx="4219303" cy="5143500"/>
            <a:chOff x="1" y="0"/>
            <a:chExt cx="5625736" cy="6858000"/>
          </a:xfrm>
        </p:grpSpPr>
        <p:sp>
          <p:nvSpPr>
            <p:cNvPr id="10" name="Right Triangle 9">
              <a:extLst>
                <a:ext uri="{FF2B5EF4-FFF2-40B4-BE49-F238E27FC236}">
                  <a16:creationId xmlns:a16="http://schemas.microsoft.com/office/drawing/2014/main" xmlns="" id="{587DFB1A-6B1A-403E-B410-E9DE17BA19E4}"/>
                </a:ext>
              </a:extLst>
            </p:cNvPr>
            <p:cNvSpPr/>
            <p:nvPr/>
          </p:nvSpPr>
          <p:spPr>
            <a:xfrm>
              <a:off x="2333897" y="0"/>
              <a:ext cx="3291840" cy="6858000"/>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25A4B953-7D92-4CFD-A389-8AA8D8368A52}"/>
                </a:ext>
              </a:extLst>
            </p:cNvPr>
            <p:cNvSpPr/>
            <p:nvPr/>
          </p:nvSpPr>
          <p:spPr>
            <a:xfrm>
              <a:off x="1" y="0"/>
              <a:ext cx="2333896" cy="6858000"/>
            </a:xfrm>
            <a:prstGeom prst="rect">
              <a:avLst/>
            </a:prstGeom>
            <a:solidFill>
              <a:schemeClr val="accent1">
                <a:alpha val="9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Rounded Corners 11">
            <a:extLst>
              <a:ext uri="{FF2B5EF4-FFF2-40B4-BE49-F238E27FC236}">
                <a16:creationId xmlns:a16="http://schemas.microsoft.com/office/drawing/2014/main" xmlns="" id="{A5F5FACF-6985-417D-9D77-213959EAE046}"/>
              </a:ext>
            </a:extLst>
          </p:cNvPr>
          <p:cNvSpPr/>
          <p:nvPr/>
        </p:nvSpPr>
        <p:spPr>
          <a:xfrm>
            <a:off x="395536" y="644980"/>
            <a:ext cx="2517326" cy="3853544"/>
          </a:xfrm>
          <a:prstGeom prst="roundRect">
            <a:avLst>
              <a:gd name="adj" fmla="val 6044"/>
            </a:avLst>
          </a:prstGeom>
          <a:solidFill>
            <a:schemeClr val="bg2"/>
          </a:solidFill>
          <a:ln>
            <a:gradFill flip="none" rotWithShape="1">
              <a:gsLst>
                <a:gs pos="0">
                  <a:schemeClr val="bg1"/>
                </a:gs>
                <a:gs pos="100000">
                  <a:schemeClr val="bg1">
                    <a:lumMod val="85000"/>
                  </a:schemeClr>
                </a:gs>
              </a:gsLst>
              <a:lin ang="8100000" scaled="1"/>
              <a:tileRect/>
            </a:gradFill>
          </a:ln>
          <a:effectLst>
            <a:outerShdw blurRad="63500" sx="102000" sy="102000" algn="ctr" rotWithShape="0">
              <a:prstClr val="black">
                <a:alpha val="40000"/>
              </a:prstClr>
            </a:outerShdw>
          </a:effectLst>
        </p:spPr>
        <p:txBody>
          <a:bodyPr vert="horz" wrap="square" lIns="68571" tIns="34289" rIns="68571" bIns="34289" numCol="1" anchor="t" anchorCtr="0" compatLnSpc="1">
            <a:prstTxWarp prst="textNoShape">
              <a:avLst/>
            </a:prstTxWarp>
          </a:bodyPr>
          <a:lstStyle/>
          <a:p>
            <a:endParaRPr lang="en-US" sz="2000"/>
          </a:p>
        </p:txBody>
      </p:sp>
      <p:sp>
        <p:nvSpPr>
          <p:cNvPr id="21" name="TextBox 20">
            <a:extLst>
              <a:ext uri="{FF2B5EF4-FFF2-40B4-BE49-F238E27FC236}">
                <a16:creationId xmlns:a16="http://schemas.microsoft.com/office/drawing/2014/main" xmlns="" id="{9498DD4A-D1BE-40C2-B451-CCA791049D80}"/>
              </a:ext>
            </a:extLst>
          </p:cNvPr>
          <p:cNvSpPr txBox="1"/>
          <p:nvPr/>
        </p:nvSpPr>
        <p:spPr>
          <a:xfrm>
            <a:off x="803369" y="1940784"/>
            <a:ext cx="1894113" cy="615553"/>
          </a:xfrm>
          <a:prstGeom prst="rect">
            <a:avLst/>
          </a:prstGeom>
          <a:noFill/>
        </p:spPr>
        <p:txBody>
          <a:bodyPr wrap="square" lIns="53994" tIns="0" rIns="26999" bIns="0" rtlCol="0">
            <a:spAutoFit/>
          </a:bodyPr>
          <a:lstStyle/>
          <a:p>
            <a:endParaRPr lang="en-US" altLang="ko-KR" sz="4000" dirty="0">
              <a:latin typeface="Calibri" pitchFamily="34" charset="0"/>
              <a:cs typeface="Calibri" pitchFamily="34" charset="0"/>
            </a:endParaRPr>
          </a:p>
        </p:txBody>
      </p:sp>
      <p:sp>
        <p:nvSpPr>
          <p:cNvPr id="22" name="Rectangle 21"/>
          <p:cNvSpPr/>
          <p:nvPr/>
        </p:nvSpPr>
        <p:spPr>
          <a:xfrm>
            <a:off x="5580112" y="1057277"/>
            <a:ext cx="2592287" cy="3019425"/>
          </a:xfrm>
          <a:prstGeom prst="rect">
            <a:avLst/>
          </a:prstGeom>
          <a:solidFill>
            <a:schemeClr val="accent6">
              <a:lumMod val="10000"/>
              <a:lumOff val="90000"/>
            </a:schemeClr>
          </a:solidFill>
          <a:ln w="22225">
            <a:prstDash val="solid"/>
          </a:ln>
        </p:spPr>
        <p:style>
          <a:lnRef idx="2">
            <a:schemeClr val="accent1">
              <a:shade val="50000"/>
            </a:schemeClr>
          </a:lnRef>
          <a:fillRef idx="1">
            <a:schemeClr val="accent1"/>
          </a:fillRef>
          <a:effectRef idx="0">
            <a:schemeClr val="accent1"/>
          </a:effectRef>
          <a:fontRef idx="minor">
            <a:schemeClr val="lt1"/>
          </a:fontRef>
        </p:style>
        <p:txBody>
          <a:bodyPr lIns="68571" tIns="34289" rIns="68571" bIns="34289" spcCol="0" rtlCol="0" anchor="ctr"/>
          <a:lstStyle/>
          <a:p>
            <a:pPr algn="ctr"/>
            <a:endParaRPr lang="en-IN"/>
          </a:p>
        </p:txBody>
      </p:sp>
      <p:sp>
        <p:nvSpPr>
          <p:cNvPr id="2" name="TextBox 1"/>
          <p:cNvSpPr txBox="1"/>
          <p:nvPr/>
        </p:nvSpPr>
        <p:spPr>
          <a:xfrm>
            <a:off x="4251307" y="381905"/>
            <a:ext cx="3777077" cy="461653"/>
          </a:xfrm>
          <a:prstGeom prst="rect">
            <a:avLst/>
          </a:prstGeom>
          <a:noFill/>
        </p:spPr>
        <p:txBody>
          <a:bodyPr wrap="square" lIns="91428" tIns="45714" rIns="91428" bIns="45714" rtlCol="0">
            <a:spAutoFit/>
          </a:bodyPr>
          <a:lstStyle/>
          <a:p>
            <a:r>
              <a:rPr lang="en-IN" sz="2400" dirty="0" smtClean="0">
                <a:solidFill>
                  <a:schemeClr val="accent1"/>
                </a:solidFill>
                <a:latin typeface="Times New Roman" pitchFamily="18" charset="0"/>
                <a:cs typeface="Times New Roman" pitchFamily="18" charset="0"/>
              </a:rPr>
              <a:t>Tools and technology stack</a:t>
            </a:r>
            <a:endParaRPr lang="en-IN" sz="2400" dirty="0">
              <a:solidFill>
                <a:schemeClr val="accent1"/>
              </a:solidFill>
              <a:latin typeface="Times New Roman" pitchFamily="18" charset="0"/>
              <a:cs typeface="Times New Roman" pitchFamily="18" charset="0"/>
            </a:endParaRPr>
          </a:p>
        </p:txBody>
      </p:sp>
      <p:sp>
        <p:nvSpPr>
          <p:cNvPr id="4" name="Rectangle 3"/>
          <p:cNvSpPr/>
          <p:nvPr/>
        </p:nvSpPr>
        <p:spPr>
          <a:xfrm>
            <a:off x="3491880" y="1131590"/>
            <a:ext cx="1741442" cy="3019425"/>
          </a:xfrm>
          <a:prstGeom prst="rect">
            <a:avLst/>
          </a:prstGeom>
          <a:solidFill>
            <a:schemeClr val="accent6">
              <a:lumMod val="10000"/>
              <a:lumOff val="90000"/>
            </a:schemeClr>
          </a:solidFill>
          <a:ln w="22225">
            <a:prstDash val="solid"/>
          </a:ln>
        </p:spPr>
        <p:style>
          <a:lnRef idx="2">
            <a:schemeClr val="accent1">
              <a:shade val="50000"/>
            </a:schemeClr>
          </a:lnRef>
          <a:fillRef idx="1">
            <a:schemeClr val="accent1"/>
          </a:fillRef>
          <a:effectRef idx="0">
            <a:schemeClr val="accent1"/>
          </a:effectRef>
          <a:fontRef idx="minor">
            <a:schemeClr val="lt1"/>
          </a:fontRef>
        </p:style>
        <p:txBody>
          <a:bodyPr lIns="68571" tIns="34289" rIns="68571" bIns="34289" spcCol="0" rtlCol="0" anchor="ctr"/>
          <a:lstStyle/>
          <a:p>
            <a:pPr algn="ctr"/>
            <a:endParaRPr lang="en-IN"/>
          </a:p>
        </p:txBody>
      </p:sp>
      <p:sp>
        <p:nvSpPr>
          <p:cNvPr id="3" name="TextBox 2"/>
          <p:cNvSpPr txBox="1"/>
          <p:nvPr/>
        </p:nvSpPr>
        <p:spPr>
          <a:xfrm>
            <a:off x="653271" y="1101985"/>
            <a:ext cx="1679755" cy="461653"/>
          </a:xfrm>
          <a:prstGeom prst="rect">
            <a:avLst/>
          </a:prstGeom>
          <a:noFill/>
        </p:spPr>
        <p:txBody>
          <a:bodyPr wrap="square" lIns="91428" tIns="45714" rIns="91428" bIns="45714" rtlCol="0">
            <a:spAutoFit/>
          </a:bodyPr>
          <a:lstStyle/>
          <a:p>
            <a:pPr algn="ctr"/>
            <a:endParaRPr lang="en-IN" sz="2400" dirty="0">
              <a:latin typeface="Calibri" pitchFamily="34" charset="0"/>
              <a:cs typeface="Calibri" pitchFamily="34" charset="0"/>
            </a:endParaRPr>
          </a:p>
        </p:txBody>
      </p:sp>
      <p:sp>
        <p:nvSpPr>
          <p:cNvPr id="16" name="TextBox 15"/>
          <p:cNvSpPr txBox="1"/>
          <p:nvPr/>
        </p:nvSpPr>
        <p:spPr>
          <a:xfrm>
            <a:off x="5724128" y="2211710"/>
            <a:ext cx="2016224" cy="1477315"/>
          </a:xfrm>
          <a:prstGeom prst="rect">
            <a:avLst/>
          </a:prstGeom>
          <a:noFill/>
        </p:spPr>
        <p:txBody>
          <a:bodyPr wrap="square" lIns="91428" tIns="45714" rIns="91428" bIns="45714" rtlCol="0">
            <a:spAutoFit/>
          </a:bodyPr>
          <a:lstStyle/>
          <a:p>
            <a:pPr algn="ctr"/>
            <a:endParaRPr lang="en-US" sz="800" b="1" dirty="0" smtClean="0"/>
          </a:p>
          <a:p>
            <a:pPr algn="ctr"/>
            <a:endParaRPr lang="en-US" sz="800" b="1" dirty="0" smtClean="0"/>
          </a:p>
          <a:p>
            <a:pPr algn="ctr"/>
            <a:r>
              <a:rPr lang="en-US" sz="800" b="1" dirty="0" smtClean="0"/>
              <a:t>HTML</a:t>
            </a:r>
            <a:r>
              <a:rPr lang="en-US" sz="800" b="1" dirty="0" smtClean="0"/>
              <a:t> provides the structure of the page, CSS the (visual and aural) layout, for a variety of devices. Along with graphics and scripting, HTML and CSS are the basis of building Web pages and Web Applications. </a:t>
            </a:r>
            <a:r>
              <a:rPr lang="en-US" sz="800" b="1" dirty="0" smtClean="0"/>
              <a:t>HTML</a:t>
            </a:r>
            <a:r>
              <a:rPr lang="en-US" sz="800" b="1" dirty="0" smtClean="0"/>
              <a:t> is the language for describing the structure of Web pages.</a:t>
            </a:r>
          </a:p>
          <a:p>
            <a:pPr algn="ctr"/>
            <a:endParaRPr lang="en-IN" sz="1000" dirty="0">
              <a:latin typeface="Times New Roman" pitchFamily="18" charset="0"/>
              <a:cs typeface="Times New Roman" pitchFamily="18" charset="0"/>
            </a:endParaRPr>
          </a:p>
        </p:txBody>
      </p:sp>
      <p:sp>
        <p:nvSpPr>
          <p:cNvPr id="17" name="TextBox 16"/>
          <p:cNvSpPr txBox="1"/>
          <p:nvPr/>
        </p:nvSpPr>
        <p:spPr>
          <a:xfrm>
            <a:off x="395536" y="739606"/>
            <a:ext cx="2517326" cy="3268652"/>
          </a:xfrm>
          <a:prstGeom prst="rect">
            <a:avLst/>
          </a:prstGeom>
          <a:noFill/>
        </p:spPr>
        <p:txBody>
          <a:bodyPr wrap="square" rtlCol="0">
            <a:spAutoFit/>
          </a:bodyPr>
          <a:lstStyle/>
          <a:p>
            <a:pPr>
              <a:lnSpc>
                <a:spcPct val="150000"/>
              </a:lnSpc>
            </a:pPr>
            <a:r>
              <a:rPr lang="en-IN" sz="2000" b="1" u="sng" dirty="0" smtClean="0">
                <a:solidFill>
                  <a:schemeClr val="accent2"/>
                </a:solidFill>
                <a:latin typeface="Times New Roman" pitchFamily="18" charset="0"/>
                <a:cs typeface="Times New Roman" pitchFamily="18" charset="0"/>
              </a:rPr>
              <a:t>Lan</a:t>
            </a:r>
            <a:r>
              <a:rPr lang="en-IN" sz="2000" b="1" dirty="0" smtClean="0">
                <a:solidFill>
                  <a:schemeClr val="accent2"/>
                </a:solidFill>
                <a:latin typeface="Times New Roman" pitchFamily="18" charset="0"/>
                <a:cs typeface="Times New Roman" pitchFamily="18" charset="0"/>
              </a:rPr>
              <a:t>g</a:t>
            </a:r>
            <a:r>
              <a:rPr lang="en-IN" sz="2000" b="1" u="sng" dirty="0" smtClean="0">
                <a:solidFill>
                  <a:schemeClr val="accent2"/>
                </a:solidFill>
                <a:latin typeface="Times New Roman" pitchFamily="18" charset="0"/>
                <a:cs typeface="Times New Roman" pitchFamily="18" charset="0"/>
              </a:rPr>
              <a:t>ua</a:t>
            </a:r>
            <a:r>
              <a:rPr lang="en-IN" sz="2000" b="1" dirty="0" smtClean="0">
                <a:solidFill>
                  <a:schemeClr val="accent2"/>
                </a:solidFill>
                <a:latin typeface="Times New Roman" pitchFamily="18" charset="0"/>
                <a:cs typeface="Times New Roman" pitchFamily="18" charset="0"/>
              </a:rPr>
              <a:t>g</a:t>
            </a:r>
            <a:r>
              <a:rPr lang="en-IN" sz="2000" b="1" u="sng" dirty="0" smtClean="0">
                <a:solidFill>
                  <a:schemeClr val="accent2"/>
                </a:solidFill>
                <a:latin typeface="Times New Roman" pitchFamily="18" charset="0"/>
                <a:cs typeface="Times New Roman" pitchFamily="18" charset="0"/>
              </a:rPr>
              <a:t>e</a:t>
            </a:r>
            <a:r>
              <a:rPr lang="en-IN" sz="2000" b="1" dirty="0" smtClean="0">
                <a:solidFill>
                  <a:schemeClr val="accent2"/>
                </a:solidFill>
                <a:latin typeface="Times New Roman" pitchFamily="18" charset="0"/>
                <a:cs typeface="Times New Roman" pitchFamily="18" charset="0"/>
              </a:rPr>
              <a:t>:</a:t>
            </a:r>
          </a:p>
          <a:p>
            <a:pPr marL="285750" indent="-285750">
              <a:lnSpc>
                <a:spcPct val="150000"/>
              </a:lnSpc>
              <a:buFont typeface="Wingdings" pitchFamily="2" charset="2"/>
              <a:buChar char="Ø"/>
            </a:pPr>
            <a:r>
              <a:rPr lang="en-IN" sz="2000" dirty="0" err="1" smtClean="0">
                <a:solidFill>
                  <a:schemeClr val="accent2"/>
                </a:solidFill>
                <a:latin typeface="Times New Roman" pitchFamily="18" charset="0"/>
                <a:cs typeface="Times New Roman" pitchFamily="18" charset="0"/>
              </a:rPr>
              <a:t>Php</a:t>
            </a:r>
            <a:r>
              <a:rPr lang="en-IN" sz="2000" dirty="0" smtClean="0">
                <a:solidFill>
                  <a:schemeClr val="accent2"/>
                </a:solidFill>
                <a:latin typeface="Times New Roman" pitchFamily="18" charset="0"/>
                <a:cs typeface="Times New Roman" pitchFamily="18" charset="0"/>
              </a:rPr>
              <a:t> </a:t>
            </a:r>
            <a:r>
              <a:rPr lang="en-IN" sz="2000" dirty="0" smtClean="0">
                <a:solidFill>
                  <a:schemeClr val="accent2"/>
                </a:solidFill>
                <a:latin typeface="Times New Roman" pitchFamily="18" charset="0"/>
                <a:cs typeface="Times New Roman" pitchFamily="18" charset="0"/>
              </a:rPr>
              <a:t>(For Backend)</a:t>
            </a:r>
          </a:p>
          <a:p>
            <a:pPr marL="285750" indent="-285750">
              <a:lnSpc>
                <a:spcPct val="150000"/>
              </a:lnSpc>
              <a:buFont typeface="Wingdings" pitchFamily="2" charset="2"/>
              <a:buChar char="Ø"/>
            </a:pPr>
            <a:r>
              <a:rPr lang="en-IN" sz="2000" dirty="0" smtClean="0">
                <a:solidFill>
                  <a:schemeClr val="accent2"/>
                </a:solidFill>
                <a:latin typeface="Times New Roman" pitchFamily="18" charset="0"/>
                <a:cs typeface="Times New Roman" pitchFamily="18" charset="0"/>
              </a:rPr>
              <a:t>HTML, CSS, JavaScript</a:t>
            </a:r>
          </a:p>
          <a:p>
            <a:pPr>
              <a:lnSpc>
                <a:spcPct val="150000"/>
              </a:lnSpc>
            </a:pPr>
            <a:r>
              <a:rPr lang="en-IN" sz="2000" dirty="0" smtClean="0">
                <a:solidFill>
                  <a:schemeClr val="accent2"/>
                </a:solidFill>
                <a:latin typeface="Times New Roman" pitchFamily="18" charset="0"/>
                <a:cs typeface="Times New Roman" pitchFamily="18" charset="0"/>
              </a:rPr>
              <a:t>     (For Frontend</a:t>
            </a:r>
            <a:r>
              <a:rPr lang="en-IN" sz="2000" dirty="0" smtClean="0">
                <a:solidFill>
                  <a:schemeClr val="accent2"/>
                </a:solidFill>
                <a:latin typeface="Times New Roman" pitchFamily="18" charset="0"/>
                <a:cs typeface="Times New Roman" pitchFamily="18" charset="0"/>
              </a:rPr>
              <a:t>)</a:t>
            </a:r>
            <a:endParaRPr lang="en-IN" sz="2000" dirty="0" smtClean="0">
              <a:solidFill>
                <a:schemeClr val="accent2"/>
              </a:solidFill>
              <a:latin typeface="Times New Roman" pitchFamily="18" charset="0"/>
              <a:cs typeface="Times New Roman" pitchFamily="18" charset="0"/>
            </a:endParaRPr>
          </a:p>
          <a:p>
            <a:pPr>
              <a:lnSpc>
                <a:spcPct val="150000"/>
              </a:lnSpc>
            </a:pPr>
            <a:r>
              <a:rPr lang="en-IN" sz="2000" b="1" u="sng" dirty="0" smtClean="0">
                <a:solidFill>
                  <a:schemeClr val="accent2"/>
                </a:solidFill>
                <a:latin typeface="Times New Roman" pitchFamily="18" charset="0"/>
                <a:cs typeface="Times New Roman" pitchFamily="18" charset="0"/>
              </a:rPr>
              <a:t>Platform </a:t>
            </a:r>
            <a:r>
              <a:rPr lang="en-IN" sz="2000" b="1" dirty="0" smtClean="0">
                <a:solidFill>
                  <a:schemeClr val="accent2"/>
                </a:solidFill>
                <a:latin typeface="Times New Roman" pitchFamily="18" charset="0"/>
                <a:cs typeface="Times New Roman" pitchFamily="18" charset="0"/>
              </a:rPr>
              <a:t>:</a:t>
            </a:r>
            <a:endParaRPr lang="en-IN" sz="2000" b="1" dirty="0" smtClean="0">
              <a:solidFill>
                <a:schemeClr val="accent2"/>
              </a:solidFill>
              <a:latin typeface="Times New Roman" pitchFamily="18" charset="0"/>
              <a:cs typeface="Times New Roman" pitchFamily="18" charset="0"/>
            </a:endParaRPr>
          </a:p>
          <a:p>
            <a:pPr marL="285750" indent="-285750">
              <a:lnSpc>
                <a:spcPct val="150000"/>
              </a:lnSpc>
              <a:buFont typeface="Wingdings" pitchFamily="2" charset="2"/>
              <a:buChar char="Ø"/>
            </a:pPr>
            <a:r>
              <a:rPr lang="en-IN" sz="2000" dirty="0" smtClean="0">
                <a:solidFill>
                  <a:schemeClr val="accent2"/>
                </a:solidFill>
                <a:latin typeface="Times New Roman" pitchFamily="18" charset="0"/>
                <a:cs typeface="Times New Roman" pitchFamily="18" charset="0"/>
              </a:rPr>
              <a:t> </a:t>
            </a:r>
            <a:r>
              <a:rPr lang="en-IN" sz="2000" dirty="0" err="1" smtClean="0">
                <a:solidFill>
                  <a:schemeClr val="accent2"/>
                </a:solidFill>
                <a:latin typeface="Times New Roman" pitchFamily="18" charset="0"/>
                <a:cs typeface="Times New Roman" pitchFamily="18" charset="0"/>
              </a:rPr>
              <a:t>vs</a:t>
            </a:r>
            <a:r>
              <a:rPr lang="en-IN" sz="2000" dirty="0" smtClean="0">
                <a:solidFill>
                  <a:schemeClr val="accent2"/>
                </a:solidFill>
                <a:latin typeface="Times New Roman" pitchFamily="18" charset="0"/>
                <a:cs typeface="Times New Roman" pitchFamily="18" charset="0"/>
              </a:rPr>
              <a:t> code</a:t>
            </a:r>
            <a:endParaRPr lang="en-IN" sz="2000" dirty="0">
              <a:solidFill>
                <a:schemeClr val="accent2"/>
              </a:solidFill>
              <a:latin typeface="Times New Roman" pitchFamily="18" charset="0"/>
              <a:cs typeface="Times New Roman" pitchFamily="18" charset="0"/>
            </a:endParaRPr>
          </a:p>
        </p:txBody>
      </p:sp>
      <p:sp>
        <p:nvSpPr>
          <p:cNvPr id="18" name="TextBox 17"/>
          <p:cNvSpPr txBox="1"/>
          <p:nvPr/>
        </p:nvSpPr>
        <p:spPr>
          <a:xfrm>
            <a:off x="8739368" y="4731990"/>
            <a:ext cx="441144" cy="261610"/>
          </a:xfrm>
          <a:prstGeom prst="rect">
            <a:avLst/>
          </a:prstGeom>
          <a:noFill/>
        </p:spPr>
        <p:txBody>
          <a:bodyPr wrap="square" rtlCol="0">
            <a:spAutoFit/>
          </a:bodyPr>
          <a:lstStyle/>
          <a:p>
            <a:r>
              <a:rPr lang="en-IN" sz="1100" b="1" dirty="0" smtClean="0">
                <a:solidFill>
                  <a:schemeClr val="bg1"/>
                </a:solidFill>
              </a:rPr>
              <a:t>08</a:t>
            </a:r>
            <a:endParaRPr lang="en-IN" sz="1100" b="1" dirty="0">
              <a:solidFill>
                <a:schemeClr val="bg1"/>
              </a:solidFill>
            </a:endParaRPr>
          </a:p>
        </p:txBody>
      </p:sp>
      <p:pic>
        <p:nvPicPr>
          <p:cNvPr id="26" name="Picture 25" descr="th.jpg"/>
          <p:cNvPicPr>
            <a:picLocks noChangeAspect="1"/>
          </p:cNvPicPr>
          <p:nvPr/>
        </p:nvPicPr>
        <p:blipFill>
          <a:blip r:embed="rId2"/>
          <a:stretch>
            <a:fillRect/>
          </a:stretch>
        </p:blipFill>
        <p:spPr>
          <a:xfrm>
            <a:off x="3635896" y="1275606"/>
            <a:ext cx="1512168" cy="778880"/>
          </a:xfrm>
          <a:prstGeom prst="rect">
            <a:avLst/>
          </a:prstGeom>
        </p:spPr>
      </p:pic>
      <p:sp>
        <p:nvSpPr>
          <p:cNvPr id="28" name="TextBox 27"/>
          <p:cNvSpPr txBox="1"/>
          <p:nvPr/>
        </p:nvSpPr>
        <p:spPr>
          <a:xfrm>
            <a:off x="3707904" y="2211710"/>
            <a:ext cx="1296144" cy="2262158"/>
          </a:xfrm>
          <a:prstGeom prst="rect">
            <a:avLst/>
          </a:prstGeom>
          <a:noFill/>
        </p:spPr>
        <p:txBody>
          <a:bodyPr wrap="square" rtlCol="0">
            <a:spAutoFit/>
          </a:bodyPr>
          <a:lstStyle/>
          <a:p>
            <a:r>
              <a:rPr lang="en-US" sz="900" b="1" dirty="0" smtClean="0"/>
              <a:t>PHP is a server scripting language, and a powerful tool for making dynamic and interactive Web pages.</a:t>
            </a:r>
          </a:p>
          <a:p>
            <a:r>
              <a:rPr lang="en-US" sz="900" b="1" dirty="0" smtClean="0"/>
              <a:t>PHP is a widely-used, free, and efficient alternative to competitors such as Microsoft's ASP.</a:t>
            </a:r>
          </a:p>
          <a:p>
            <a:endParaRPr lang="en-US" dirty="0" smtClean="0"/>
          </a:p>
          <a:p>
            <a:r>
              <a:rPr lang="en-US" dirty="0" smtClean="0"/>
              <a:t/>
            </a:r>
            <a:br>
              <a:rPr lang="en-US" dirty="0" smtClean="0"/>
            </a:br>
            <a:endParaRPr lang="en-US" dirty="0"/>
          </a:p>
        </p:txBody>
      </p:sp>
      <p:pic>
        <p:nvPicPr>
          <p:cNvPr id="29" name="Picture 28" descr="th (1).jpg"/>
          <p:cNvPicPr>
            <a:picLocks noChangeAspect="1"/>
          </p:cNvPicPr>
          <p:nvPr/>
        </p:nvPicPr>
        <p:blipFill>
          <a:blip r:embed="rId3"/>
          <a:stretch>
            <a:fillRect/>
          </a:stretch>
        </p:blipFill>
        <p:spPr>
          <a:xfrm>
            <a:off x="5724128" y="1275606"/>
            <a:ext cx="2304256" cy="936104"/>
          </a:xfrm>
          <a:prstGeom prst="rect">
            <a:avLst/>
          </a:prstGeom>
        </p:spPr>
      </p:pic>
    </p:spTree>
    <p:extLst>
      <p:ext uri="{BB962C8B-B14F-4D97-AF65-F5344CB8AC3E}">
        <p14:creationId xmlns:p14="http://schemas.microsoft.com/office/powerpoint/2010/main" xmlns="" val="178501979"/>
      </p:ext>
    </p:extLst>
  </p:cSld>
  <p:clrMapOvr>
    <a:masterClrMapping/>
  </p:clrMapOvr>
  <p:transition>
    <p:wipe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r>
              <a:rPr lang="en" dirty="0" smtClean="0"/>
              <a:t>0</a:t>
            </a:r>
            <a:fld id="{00000000-1234-1234-1234-123412341234}" type="slidenum">
              <a:rPr lang="en" smtClean="0"/>
              <a:pPr marL="0" lvl="0" indent="0" algn="r" rtl="0">
                <a:spcBef>
                  <a:spcPts val="0"/>
                </a:spcBef>
                <a:spcAft>
                  <a:spcPts val="0"/>
                </a:spcAft>
                <a:buNone/>
              </a:pPr>
              <a:t>9</a:t>
            </a:fld>
            <a:endParaRPr lang="en" dirty="0"/>
          </a:p>
        </p:txBody>
      </p:sp>
      <p:sp>
        <p:nvSpPr>
          <p:cNvPr id="5" name="Google Shape;224;p14"/>
          <p:cNvSpPr txBox="1"/>
          <p:nvPr/>
        </p:nvSpPr>
        <p:spPr>
          <a:xfrm>
            <a:off x="107504" y="0"/>
            <a:ext cx="2181600" cy="3136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0" b="1" dirty="0" smtClean="0">
                <a:solidFill>
                  <a:srgbClr val="3F5378"/>
                </a:solidFill>
                <a:latin typeface="Roboto Condensed"/>
                <a:ea typeface="Roboto Condensed"/>
                <a:cs typeface="Roboto Condensed"/>
                <a:sym typeface="Roboto Condensed"/>
              </a:rPr>
              <a:t>04</a:t>
            </a:r>
            <a:endParaRPr sz="3000" b="1" dirty="0">
              <a:solidFill>
                <a:srgbClr val="3F5378"/>
              </a:solidFill>
              <a:latin typeface="Roboto Condensed"/>
              <a:ea typeface="Roboto Condensed"/>
              <a:cs typeface="Roboto Condensed"/>
              <a:sym typeface="Roboto Condensed"/>
            </a:endParaRPr>
          </a:p>
        </p:txBody>
      </p:sp>
      <p:sp>
        <p:nvSpPr>
          <p:cNvPr id="7" name="TextBox 6"/>
          <p:cNvSpPr txBox="1"/>
          <p:nvPr/>
        </p:nvSpPr>
        <p:spPr>
          <a:xfrm>
            <a:off x="179512" y="3363838"/>
            <a:ext cx="4680520" cy="584775"/>
          </a:xfrm>
          <a:prstGeom prst="rect">
            <a:avLst/>
          </a:prstGeom>
          <a:noFill/>
        </p:spPr>
        <p:txBody>
          <a:bodyPr wrap="square" rtlCol="0">
            <a:spAutoFit/>
          </a:bodyPr>
          <a:lstStyle/>
          <a:p>
            <a:r>
              <a:rPr lang="en-IN" sz="3200" dirty="0" err="1" smtClean="0">
                <a:solidFill>
                  <a:srgbClr val="FFC000"/>
                </a:solidFill>
                <a:latin typeface="Times New Roman" pitchFamily="18" charset="0"/>
                <a:cs typeface="Times New Roman" pitchFamily="18" charset="0"/>
              </a:rPr>
              <a:t>Dfd</a:t>
            </a:r>
            <a:r>
              <a:rPr lang="en-IN" sz="3200" dirty="0" smtClean="0">
                <a:solidFill>
                  <a:srgbClr val="FFC000"/>
                </a:solidFill>
                <a:latin typeface="Times New Roman" pitchFamily="18" charset="0"/>
                <a:cs typeface="Times New Roman" pitchFamily="18" charset="0"/>
              </a:rPr>
              <a:t> of website</a:t>
            </a:r>
            <a:endParaRPr lang="en-IN" sz="3200" dirty="0">
              <a:solidFill>
                <a:srgbClr val="FFC000"/>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1627600250"/>
      </p:ext>
    </p:extLst>
  </p:cSld>
  <p:clrMapOvr>
    <a:masterClrMapping/>
  </p:clrMapOvr>
  <p:transition>
    <p:wedge/>
  </p:transition>
  <p:timing>
    <p:tnLst>
      <p:par>
        <p:cTn id="1" dur="indefinite" restart="never" nodeType="tmRoot"/>
      </p:par>
    </p:tnLst>
  </p:timing>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E0E4E9"/>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1047</TotalTime>
  <Words>517</Words>
  <Application>Microsoft Office PowerPoint</Application>
  <PresentationFormat>On-screen Show (16:9)</PresentationFormat>
  <Paragraphs>125</Paragraphs>
  <Slides>23</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Times New Roman</vt:lpstr>
      <vt:lpstr>Roboto Condensed</vt:lpstr>
      <vt:lpstr>Calibri</vt:lpstr>
      <vt:lpstr>Wingdings</vt:lpstr>
      <vt:lpstr>Arial Unicode MS</vt:lpstr>
      <vt:lpstr>Roboto Condensed Light</vt:lpstr>
      <vt:lpstr>Arvo</vt:lpstr>
      <vt:lpstr>Salerio template</vt:lpstr>
      <vt:lpstr>Slide 1</vt:lpstr>
      <vt:lpstr>TOPICS</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CONCLUSION</vt:lpstr>
      <vt:lpstr>Slide 21</vt:lpstr>
      <vt:lpstr>REFERENCES</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 pc</dc:creator>
  <cp:lastModifiedBy>R P</cp:lastModifiedBy>
  <cp:revision>94</cp:revision>
  <dcterms:modified xsi:type="dcterms:W3CDTF">2022-08-28T17:43:46Z</dcterms:modified>
</cp:coreProperties>
</file>